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83" r:id="rId8"/>
    <p:sldId id="261" r:id="rId9"/>
    <p:sldId id="281" r:id="rId10"/>
    <p:sldId id="280" r:id="rId11"/>
    <p:sldId id="262" r:id="rId12"/>
    <p:sldId id="282" r:id="rId13"/>
    <p:sldId id="263" r:id="rId14"/>
    <p:sldId id="264" r:id="rId15"/>
    <p:sldId id="265" r:id="rId16"/>
    <p:sldId id="267" r:id="rId17"/>
    <p:sldId id="268" r:id="rId18"/>
    <p:sldId id="269" r:id="rId19"/>
    <p:sldId id="273" r:id="rId20"/>
    <p:sldId id="285" r:id="rId21"/>
    <p:sldId id="278" r:id="rId22"/>
    <p:sldId id="275" r:id="rId23"/>
    <p:sldId id="284" r:id="rId24"/>
    <p:sldId id="270" r:id="rId25"/>
    <p:sldId id="271" r:id="rId26"/>
    <p:sldId id="27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B54E6C-45E3-4F45-B7C9-57E08F4179BF}" v="573" dt="2022-12-18T13:56:38.291"/>
    <p1510:client id="{4DB2FD61-0EA9-4B88-95A3-1DDF712D14C3}" v="519" dt="2022-12-18T13:29:25.512"/>
    <p1510:client id="{6E7F928F-1578-48C4-9E5C-36B33A60FAC8}" v="4329" dt="2022-12-19T11:06:32.297"/>
    <p1510:client id="{77C92595-FF76-46CF-973D-6B0BAFCF49D1}" v="445" dt="2022-12-19T11:46:23.230"/>
    <p1510:client id="{A23DD72E-B94F-484F-A936-026E206460A6}" v="67" dt="2022-12-19T12:45:30.173"/>
    <p1510:client id="{C0B42964-70F0-45D5-8A92-95492F2B14A8}" v="185" dt="2022-12-18T14:38:32.007"/>
    <p1510:client id="{C5F9007E-280F-4789-A0F9-BCE452455A0F}" v="502" dt="2022-12-19T05:05:26.444"/>
    <p1510:client id="{FF9C17E7-0940-4A49-B7A6-C3B444452094}" v="95" dt="2022-12-19T08:47:29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75" d="100"/>
          <a:sy n="75" d="100"/>
        </p:scale>
        <p:origin x="36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 민수" userId="b82a211b457aa7b1" providerId="Windows Live" clId="Web-{A23DD72E-B94F-484F-A936-026E206460A6}"/>
    <pc:docChg chg="addSld delSld modSld sldOrd addMainMaster">
      <pc:chgData name="윤 민수" userId="b82a211b457aa7b1" providerId="Windows Live" clId="Web-{A23DD72E-B94F-484F-A936-026E206460A6}" dt="2022-12-19T12:45:30.173" v="52" actId="1076"/>
      <pc:docMkLst>
        <pc:docMk/>
      </pc:docMkLst>
      <pc:sldChg chg="del">
        <pc:chgData name="윤 민수" userId="b82a211b457aa7b1" providerId="Windows Live" clId="Web-{A23DD72E-B94F-484F-A936-026E206460A6}" dt="2022-12-19T12:45:16.626" v="50"/>
        <pc:sldMkLst>
          <pc:docMk/>
          <pc:sldMk cId="2776650588" sldId="274"/>
        </pc:sldMkLst>
      </pc:sldChg>
      <pc:sldChg chg="addSp delSp modSp ord">
        <pc:chgData name="윤 민수" userId="b82a211b457aa7b1" providerId="Windows Live" clId="Web-{A23DD72E-B94F-484F-A936-026E206460A6}" dt="2022-12-19T12:44:56.047" v="39"/>
        <pc:sldMkLst>
          <pc:docMk/>
          <pc:sldMk cId="2813981292" sldId="275"/>
        </pc:sldMkLst>
        <pc:spChg chg="mod">
          <ac:chgData name="윤 민수" userId="b82a211b457aa7b1" providerId="Windows Live" clId="Web-{A23DD72E-B94F-484F-A936-026E206460A6}" dt="2022-12-19T12:44:53.875" v="38" actId="20577"/>
          <ac:spMkLst>
            <pc:docMk/>
            <pc:sldMk cId="2813981292" sldId="275"/>
            <ac:spMk id="3" creationId="{60E365AE-56A2-122C-74DA-6A925C553CA8}"/>
          </ac:spMkLst>
        </pc:spChg>
        <pc:spChg chg="add del">
          <ac:chgData name="윤 민수" userId="b82a211b457aa7b1" providerId="Windows Live" clId="Web-{A23DD72E-B94F-484F-A936-026E206460A6}" dt="2022-12-19T12:43:32.107" v="16"/>
          <ac:spMkLst>
            <pc:docMk/>
            <pc:sldMk cId="2813981292" sldId="275"/>
            <ac:spMk id="5" creationId="{BA9D46FF-E663-6034-FD01-2FF61E4C985D}"/>
          </ac:spMkLst>
        </pc:spChg>
        <pc:picChg chg="add del mod">
          <ac:chgData name="윤 민수" userId="b82a211b457aa7b1" providerId="Windows Live" clId="Web-{A23DD72E-B94F-484F-A936-026E206460A6}" dt="2022-12-19T12:43:33.263" v="18"/>
          <ac:picMkLst>
            <pc:docMk/>
            <pc:sldMk cId="2813981292" sldId="275"/>
            <ac:picMk id="2" creationId="{9A9DCA27-8983-76DD-9838-EFAB1326309B}"/>
          </ac:picMkLst>
        </pc:picChg>
        <pc:picChg chg="del">
          <ac:chgData name="윤 민수" userId="b82a211b457aa7b1" providerId="Windows Live" clId="Web-{A23DD72E-B94F-484F-A936-026E206460A6}" dt="2022-12-19T12:42:37.355" v="0"/>
          <ac:picMkLst>
            <pc:docMk/>
            <pc:sldMk cId="2813981292" sldId="275"/>
            <ac:picMk id="4" creationId="{E56A5598-7F49-910F-FF65-BEE70BCE393D}"/>
          </ac:picMkLst>
        </pc:picChg>
        <pc:picChg chg="add del mod">
          <ac:chgData name="윤 민수" userId="b82a211b457aa7b1" providerId="Windows Live" clId="Web-{A23DD72E-B94F-484F-A936-026E206460A6}" dt="2022-12-19T12:43:32.732" v="17"/>
          <ac:picMkLst>
            <pc:docMk/>
            <pc:sldMk cId="2813981292" sldId="275"/>
            <ac:picMk id="7" creationId="{317E14F3-71DD-8D69-972E-DC5C07A76DE7}"/>
          </ac:picMkLst>
        </pc:picChg>
        <pc:picChg chg="add">
          <ac:chgData name="윤 민수" userId="b82a211b457aa7b1" providerId="Windows Live" clId="Web-{A23DD72E-B94F-484F-A936-026E206460A6}" dt="2022-12-19T12:44:07.467" v="22"/>
          <ac:picMkLst>
            <pc:docMk/>
            <pc:sldMk cId="2813981292" sldId="275"/>
            <ac:picMk id="10" creationId="{43BBEA60-8D78-304E-F875-8D6F809D0F3F}"/>
          </ac:picMkLst>
        </pc:picChg>
        <pc:cxnChg chg="add del">
          <ac:chgData name="윤 민수" userId="b82a211b457aa7b1" providerId="Windows Live" clId="Web-{A23DD72E-B94F-484F-A936-026E206460A6}" dt="2022-12-19T12:43:41.232" v="19"/>
          <ac:cxnSpMkLst>
            <pc:docMk/>
            <pc:sldMk cId="2813981292" sldId="275"/>
            <ac:cxnSpMk id="6" creationId="{B7D1572F-4E67-DD28-3CEF-8169263FF517}"/>
          </ac:cxnSpMkLst>
        </pc:cxnChg>
        <pc:cxnChg chg="add del">
          <ac:chgData name="윤 민수" userId="b82a211b457aa7b1" providerId="Windows Live" clId="Web-{A23DD72E-B94F-484F-A936-026E206460A6}" dt="2022-12-19T12:43:32.107" v="15"/>
          <ac:cxnSpMkLst>
            <pc:docMk/>
            <pc:sldMk cId="2813981292" sldId="275"/>
            <ac:cxnSpMk id="8" creationId="{C310F456-81DA-A4FA-FE5C-4102EBD890D0}"/>
          </ac:cxnSpMkLst>
        </pc:cxnChg>
      </pc:sldChg>
      <pc:sldChg chg="addSp delSp modSp">
        <pc:chgData name="윤 민수" userId="b82a211b457aa7b1" providerId="Windows Live" clId="Web-{A23DD72E-B94F-484F-A936-026E206460A6}" dt="2022-12-19T12:45:30.173" v="52" actId="1076"/>
        <pc:sldMkLst>
          <pc:docMk/>
          <pc:sldMk cId="1271343550" sldId="278"/>
        </pc:sldMkLst>
        <pc:picChg chg="del">
          <ac:chgData name="윤 민수" userId="b82a211b457aa7b1" providerId="Windows Live" clId="Web-{A23DD72E-B94F-484F-A936-026E206460A6}" dt="2022-12-19T12:42:39.011" v="2"/>
          <ac:picMkLst>
            <pc:docMk/>
            <pc:sldMk cId="1271343550" sldId="278"/>
            <ac:picMk id="2" creationId="{74C78457-CF3A-00C3-B602-A37218268E2E}"/>
          </ac:picMkLst>
        </pc:picChg>
        <pc:picChg chg="del">
          <ac:chgData name="윤 민수" userId="b82a211b457aa7b1" providerId="Windows Live" clId="Web-{A23DD72E-B94F-484F-A936-026E206460A6}" dt="2022-12-19T12:42:39.839" v="3"/>
          <ac:picMkLst>
            <pc:docMk/>
            <pc:sldMk cId="1271343550" sldId="278"/>
            <ac:picMk id="3" creationId="{788FAD87-94EF-7CA4-DBA5-D4B55E5F909C}"/>
          </ac:picMkLst>
        </pc:picChg>
        <pc:picChg chg="add mod">
          <ac:chgData name="윤 민수" userId="b82a211b457aa7b1" providerId="Windows Live" clId="Web-{A23DD72E-B94F-484F-A936-026E206460A6}" dt="2022-12-19T12:45:27.329" v="51" actId="1076"/>
          <ac:picMkLst>
            <pc:docMk/>
            <pc:sldMk cId="1271343550" sldId="278"/>
            <ac:picMk id="4" creationId="{2AA5B679-ABEE-3CD9-89E5-28F5ECC799BD}"/>
          </ac:picMkLst>
        </pc:picChg>
        <pc:picChg chg="add mod">
          <ac:chgData name="윤 민수" userId="b82a211b457aa7b1" providerId="Windows Live" clId="Web-{A23DD72E-B94F-484F-A936-026E206460A6}" dt="2022-12-19T12:45:30.173" v="52" actId="1076"/>
          <ac:picMkLst>
            <pc:docMk/>
            <pc:sldMk cId="1271343550" sldId="278"/>
            <ac:picMk id="6" creationId="{66587F1C-276E-B9C5-4914-D4C138F8DEC2}"/>
          </ac:picMkLst>
        </pc:picChg>
        <pc:picChg chg="del">
          <ac:chgData name="윤 민수" userId="b82a211b457aa7b1" providerId="Windows Live" clId="Web-{A23DD72E-B94F-484F-A936-026E206460A6}" dt="2022-12-19T12:42:38.714" v="1"/>
          <ac:picMkLst>
            <pc:docMk/>
            <pc:sldMk cId="1271343550" sldId="278"/>
            <ac:picMk id="7" creationId="{676C261C-1437-625A-531C-F02089F1218F}"/>
          </ac:picMkLst>
        </pc:picChg>
      </pc:sldChg>
      <pc:sldChg chg="addSp delSp modSp new">
        <pc:chgData name="윤 민수" userId="b82a211b457aa7b1" providerId="Windows Live" clId="Web-{A23DD72E-B94F-484F-A936-026E206460A6}" dt="2022-12-19T12:45:15.594" v="49" actId="14100"/>
        <pc:sldMkLst>
          <pc:docMk/>
          <pc:sldMk cId="1734553772" sldId="284"/>
        </pc:sldMkLst>
        <pc:spChg chg="del">
          <ac:chgData name="윤 민수" userId="b82a211b457aa7b1" providerId="Windows Live" clId="Web-{A23DD72E-B94F-484F-A936-026E206460A6}" dt="2022-12-19T12:44:29.749" v="27"/>
          <ac:spMkLst>
            <pc:docMk/>
            <pc:sldMk cId="1734553772" sldId="284"/>
            <ac:spMk id="2" creationId="{3BCD6816-C607-ACF8-0440-5353A0441E5D}"/>
          </ac:spMkLst>
        </pc:spChg>
        <pc:spChg chg="del">
          <ac:chgData name="윤 민수" userId="b82a211b457aa7b1" providerId="Windows Live" clId="Web-{A23DD72E-B94F-484F-A936-026E206460A6}" dt="2022-12-19T12:44:40.640" v="29"/>
          <ac:spMkLst>
            <pc:docMk/>
            <pc:sldMk cId="1734553772" sldId="284"/>
            <ac:spMk id="3" creationId="{133360D9-3DD2-5F27-C483-D6C7CA264D5A}"/>
          </ac:spMkLst>
        </pc:spChg>
        <pc:spChg chg="add mod">
          <ac:chgData name="윤 민수" userId="b82a211b457aa7b1" providerId="Windows Live" clId="Web-{A23DD72E-B94F-484F-A936-026E206460A6}" dt="2022-12-19T12:45:15.594" v="49" actId="14100"/>
          <ac:spMkLst>
            <pc:docMk/>
            <pc:sldMk cId="1734553772" sldId="284"/>
            <ac:spMk id="5" creationId="{3712F18B-868D-FE39-D716-91E81A0281DB}"/>
          </ac:spMkLst>
        </pc:spChg>
        <pc:spChg chg="add">
          <ac:chgData name="윤 민수" userId="b82a211b457aa7b1" providerId="Windows Live" clId="Web-{A23DD72E-B94F-484F-A936-026E206460A6}" dt="2022-12-19T12:44:43.546" v="32"/>
          <ac:spMkLst>
            <pc:docMk/>
            <pc:sldMk cId="1734553772" sldId="284"/>
            <ac:spMk id="11" creationId="{205CB71E-2F38-96D7-E3D5-0120F25D172F}"/>
          </ac:spMkLst>
        </pc:spChg>
        <pc:picChg chg="add">
          <ac:chgData name="윤 민수" userId="b82a211b457aa7b1" providerId="Windows Live" clId="Web-{A23DD72E-B94F-484F-A936-026E206460A6}" dt="2022-12-19T12:44:43.515" v="30"/>
          <ac:picMkLst>
            <pc:docMk/>
            <pc:sldMk cId="1734553772" sldId="284"/>
            <ac:picMk id="7" creationId="{199D74E1-EB50-6987-967E-52417BCD9B47}"/>
          </ac:picMkLst>
        </pc:picChg>
        <pc:picChg chg="add">
          <ac:chgData name="윤 민수" userId="b82a211b457aa7b1" providerId="Windows Live" clId="Web-{A23DD72E-B94F-484F-A936-026E206460A6}" dt="2022-12-19T12:44:43.546" v="31"/>
          <ac:picMkLst>
            <pc:docMk/>
            <pc:sldMk cId="1734553772" sldId="284"/>
            <ac:picMk id="9" creationId="{20992BE2-7862-1CBE-6CAC-DFDA7106DDE5}"/>
          </ac:picMkLst>
        </pc:picChg>
        <pc:picChg chg="add">
          <ac:chgData name="윤 민수" userId="b82a211b457aa7b1" providerId="Windows Live" clId="Web-{A23DD72E-B94F-484F-A936-026E206460A6}" dt="2022-12-19T12:44:43.609" v="34"/>
          <ac:picMkLst>
            <pc:docMk/>
            <pc:sldMk cId="1734553772" sldId="284"/>
            <ac:picMk id="15" creationId="{67FB7F35-70D7-90EE-6624-0D1C7836C827}"/>
          </ac:picMkLst>
        </pc:picChg>
        <pc:cxnChg chg="add">
          <ac:chgData name="윤 민수" userId="b82a211b457aa7b1" providerId="Windows Live" clId="Web-{A23DD72E-B94F-484F-A936-026E206460A6}" dt="2022-12-19T12:44:43.562" v="33"/>
          <ac:cxnSpMkLst>
            <pc:docMk/>
            <pc:sldMk cId="1734553772" sldId="284"/>
            <ac:cxnSpMk id="13" creationId="{B801CC42-A83C-7F04-FD46-85FB7B3F671A}"/>
          </ac:cxnSpMkLst>
        </pc:cxnChg>
        <pc:cxnChg chg="add">
          <ac:chgData name="윤 민수" userId="b82a211b457aa7b1" providerId="Windows Live" clId="Web-{A23DD72E-B94F-484F-A936-026E206460A6}" dt="2022-12-19T12:44:43.609" v="35"/>
          <ac:cxnSpMkLst>
            <pc:docMk/>
            <pc:sldMk cId="1734553772" sldId="284"/>
            <ac:cxnSpMk id="17" creationId="{7ACD531A-5CDD-81EA-3A14-B7B96975C2EA}"/>
          </ac:cxnSpMkLst>
        </pc:cxnChg>
      </pc:sldChg>
      <pc:sldChg chg="delSp add del">
        <pc:chgData name="윤 민수" userId="b82a211b457aa7b1" providerId="Windows Live" clId="Web-{A23DD72E-B94F-484F-A936-026E206460A6}" dt="2022-12-19T12:44:11.077" v="23"/>
        <pc:sldMkLst>
          <pc:docMk/>
          <pc:sldMk cId="2321128664" sldId="284"/>
        </pc:sldMkLst>
        <pc:picChg chg="del">
          <ac:chgData name="윤 민수" userId="b82a211b457aa7b1" providerId="Windows Live" clId="Web-{A23DD72E-B94F-484F-A936-026E206460A6}" dt="2022-12-19T12:44:00.170" v="21"/>
          <ac:picMkLst>
            <pc:docMk/>
            <pc:sldMk cId="2321128664" sldId="284"/>
            <ac:picMk id="137" creationId="{00000000-0000-0000-0000-000000000000}"/>
          </ac:picMkLst>
        </pc:picChg>
      </pc:sldChg>
      <pc:sldChg chg="delSp add del">
        <pc:chgData name="윤 민수" userId="b82a211b457aa7b1" providerId="Windows Live" clId="Web-{A23DD72E-B94F-484F-A936-026E206460A6}" dt="2022-12-19T12:44:49.765" v="36"/>
        <pc:sldMkLst>
          <pc:docMk/>
          <pc:sldMk cId="972908172" sldId="285"/>
        </pc:sldMkLst>
        <pc:picChg chg="del">
          <ac:chgData name="윤 민수" userId="b82a211b457aa7b1" providerId="Windows Live" clId="Web-{A23DD72E-B94F-484F-A936-026E206460A6}" dt="2022-12-19T12:44:32.155" v="28"/>
          <ac:picMkLst>
            <pc:docMk/>
            <pc:sldMk cId="972908172" sldId="285"/>
            <ac:picMk id="137" creationId="{00000000-0000-0000-0000-000000000000}"/>
          </ac:picMkLst>
        </pc:picChg>
      </pc:sldChg>
      <pc:sldMasterChg chg="add addSldLayout">
        <pc:chgData name="윤 민수" userId="b82a211b457aa7b1" providerId="Windows Live" clId="Web-{A23DD72E-B94F-484F-A936-026E206460A6}" dt="2022-12-19T12:43:52.357" v="20"/>
        <pc:sldMasterMkLst>
          <pc:docMk/>
          <pc:sldMasterMk cId="3358637266" sldId="2147483660"/>
        </pc:sldMasterMkLst>
        <pc:sldLayoutChg chg="add">
          <pc:chgData name="윤 민수" userId="b82a211b457aa7b1" providerId="Windows Live" clId="Web-{A23DD72E-B94F-484F-A936-026E206460A6}" dt="2022-12-19T12:43:52.357" v="20"/>
          <pc:sldLayoutMkLst>
            <pc:docMk/>
            <pc:sldMasterMk cId="3358637266" sldId="2147483660"/>
            <pc:sldLayoutMk cId="1144995402" sldId="2147483661"/>
          </pc:sldLayoutMkLst>
        </pc:sldLayoutChg>
        <pc:sldLayoutChg chg="add">
          <pc:chgData name="윤 민수" userId="b82a211b457aa7b1" providerId="Windows Live" clId="Web-{A23DD72E-B94F-484F-A936-026E206460A6}" dt="2022-12-19T12:43:52.357" v="20"/>
          <pc:sldLayoutMkLst>
            <pc:docMk/>
            <pc:sldMasterMk cId="3358637266" sldId="2147483660"/>
            <pc:sldLayoutMk cId="674550110" sldId="2147483662"/>
          </pc:sldLayoutMkLst>
        </pc:sldLayoutChg>
        <pc:sldLayoutChg chg="add">
          <pc:chgData name="윤 민수" userId="b82a211b457aa7b1" providerId="Windows Live" clId="Web-{A23DD72E-B94F-484F-A936-026E206460A6}" dt="2022-12-19T12:43:52.357" v="20"/>
          <pc:sldLayoutMkLst>
            <pc:docMk/>
            <pc:sldMasterMk cId="3358637266" sldId="2147483660"/>
            <pc:sldLayoutMk cId="3522272696" sldId="2147483663"/>
          </pc:sldLayoutMkLst>
        </pc:sldLayoutChg>
        <pc:sldLayoutChg chg="add">
          <pc:chgData name="윤 민수" userId="b82a211b457aa7b1" providerId="Windows Live" clId="Web-{A23DD72E-B94F-484F-A936-026E206460A6}" dt="2022-12-19T12:43:52.357" v="20"/>
          <pc:sldLayoutMkLst>
            <pc:docMk/>
            <pc:sldMasterMk cId="3358637266" sldId="2147483660"/>
            <pc:sldLayoutMk cId="3324715998" sldId="2147483664"/>
          </pc:sldLayoutMkLst>
        </pc:sldLayoutChg>
        <pc:sldLayoutChg chg="add">
          <pc:chgData name="윤 민수" userId="b82a211b457aa7b1" providerId="Windows Live" clId="Web-{A23DD72E-B94F-484F-A936-026E206460A6}" dt="2022-12-19T12:43:52.357" v="20"/>
          <pc:sldLayoutMkLst>
            <pc:docMk/>
            <pc:sldMasterMk cId="3358637266" sldId="2147483660"/>
            <pc:sldLayoutMk cId="2881847693" sldId="2147483665"/>
          </pc:sldLayoutMkLst>
        </pc:sldLayoutChg>
        <pc:sldLayoutChg chg="add">
          <pc:chgData name="윤 민수" userId="b82a211b457aa7b1" providerId="Windows Live" clId="Web-{A23DD72E-B94F-484F-A936-026E206460A6}" dt="2022-12-19T12:43:52.357" v="20"/>
          <pc:sldLayoutMkLst>
            <pc:docMk/>
            <pc:sldMasterMk cId="3358637266" sldId="2147483660"/>
            <pc:sldLayoutMk cId="733007152" sldId="2147483666"/>
          </pc:sldLayoutMkLst>
        </pc:sldLayoutChg>
        <pc:sldLayoutChg chg="add">
          <pc:chgData name="윤 민수" userId="b82a211b457aa7b1" providerId="Windows Live" clId="Web-{A23DD72E-B94F-484F-A936-026E206460A6}" dt="2022-12-19T12:43:52.357" v="20"/>
          <pc:sldLayoutMkLst>
            <pc:docMk/>
            <pc:sldMasterMk cId="3358637266" sldId="2147483660"/>
            <pc:sldLayoutMk cId="1088824013" sldId="2147483667"/>
          </pc:sldLayoutMkLst>
        </pc:sldLayoutChg>
        <pc:sldLayoutChg chg="add">
          <pc:chgData name="윤 민수" userId="b82a211b457aa7b1" providerId="Windows Live" clId="Web-{A23DD72E-B94F-484F-A936-026E206460A6}" dt="2022-12-19T12:43:52.357" v="20"/>
          <pc:sldLayoutMkLst>
            <pc:docMk/>
            <pc:sldMasterMk cId="3358637266" sldId="2147483660"/>
            <pc:sldLayoutMk cId="468898089" sldId="2147483668"/>
          </pc:sldLayoutMkLst>
        </pc:sldLayoutChg>
        <pc:sldLayoutChg chg="add">
          <pc:chgData name="윤 민수" userId="b82a211b457aa7b1" providerId="Windows Live" clId="Web-{A23DD72E-B94F-484F-A936-026E206460A6}" dt="2022-12-19T12:43:52.357" v="20"/>
          <pc:sldLayoutMkLst>
            <pc:docMk/>
            <pc:sldMasterMk cId="3358637266" sldId="2147483660"/>
            <pc:sldLayoutMk cId="927084735" sldId="2147483669"/>
          </pc:sldLayoutMkLst>
        </pc:sldLayoutChg>
        <pc:sldLayoutChg chg="add">
          <pc:chgData name="윤 민수" userId="b82a211b457aa7b1" providerId="Windows Live" clId="Web-{A23DD72E-B94F-484F-A936-026E206460A6}" dt="2022-12-19T12:43:52.357" v="20"/>
          <pc:sldLayoutMkLst>
            <pc:docMk/>
            <pc:sldMasterMk cId="3358637266" sldId="2147483660"/>
            <pc:sldLayoutMk cId="3333696267" sldId="2147483670"/>
          </pc:sldLayoutMkLst>
        </pc:sldLayoutChg>
        <pc:sldLayoutChg chg="add">
          <pc:chgData name="윤 민수" userId="b82a211b457aa7b1" providerId="Windows Live" clId="Web-{A23DD72E-B94F-484F-A936-026E206460A6}" dt="2022-12-19T12:43:52.357" v="20"/>
          <pc:sldLayoutMkLst>
            <pc:docMk/>
            <pc:sldMasterMk cId="3358637266" sldId="2147483660"/>
            <pc:sldLayoutMk cId="1680120071" sldId="2147483671"/>
          </pc:sldLayoutMkLst>
        </pc:sldLayoutChg>
      </pc:sldMasterChg>
    </pc:docChg>
  </pc:docChgLst>
  <pc:docChgLst>
    <pc:chgData name="윤 민수" userId="b82a211b457aa7b1" providerId="Windows Live" clId="Web-{C5F9007E-280F-4789-A0F9-BCE452455A0F}"/>
    <pc:docChg chg="addSld delSld modSld">
      <pc:chgData name="윤 민수" userId="b82a211b457aa7b1" providerId="Windows Live" clId="Web-{C5F9007E-280F-4789-A0F9-BCE452455A0F}" dt="2022-12-19T05:05:24.944" v="372"/>
      <pc:docMkLst>
        <pc:docMk/>
      </pc:docMkLst>
      <pc:sldChg chg="modSp">
        <pc:chgData name="윤 민수" userId="b82a211b457aa7b1" providerId="Windows Live" clId="Web-{C5F9007E-280F-4789-A0F9-BCE452455A0F}" dt="2022-12-19T05:01:46.765" v="313" actId="14100"/>
        <pc:sldMkLst>
          <pc:docMk/>
          <pc:sldMk cId="2369979599" sldId="271"/>
        </pc:sldMkLst>
        <pc:picChg chg="mod">
          <ac:chgData name="윤 민수" userId="b82a211b457aa7b1" providerId="Windows Live" clId="Web-{C5F9007E-280F-4789-A0F9-BCE452455A0F}" dt="2022-12-19T05:01:46.765" v="313" actId="14100"/>
          <ac:picMkLst>
            <pc:docMk/>
            <pc:sldMk cId="2369979599" sldId="271"/>
            <ac:picMk id="9" creationId="{61E6D77B-4AA9-F353-17BD-01A8B3859B57}"/>
          </ac:picMkLst>
        </pc:picChg>
        <pc:picChg chg="mod">
          <ac:chgData name="윤 민수" userId="b82a211b457aa7b1" providerId="Windows Live" clId="Web-{C5F9007E-280F-4789-A0F9-BCE452455A0F}" dt="2022-12-19T05:01:44.312" v="312" actId="14100"/>
          <ac:picMkLst>
            <pc:docMk/>
            <pc:sldMk cId="2369979599" sldId="271"/>
            <ac:picMk id="10" creationId="{49BF5C3B-85F7-1224-E5D9-58377783623D}"/>
          </ac:picMkLst>
        </pc:picChg>
      </pc:sldChg>
      <pc:sldChg chg="delSp modSp new del">
        <pc:chgData name="윤 민수" userId="b82a211b457aa7b1" providerId="Windows Live" clId="Web-{C5F9007E-280F-4789-A0F9-BCE452455A0F}" dt="2022-12-19T04:53:36.969" v="4"/>
        <pc:sldMkLst>
          <pc:docMk/>
          <pc:sldMk cId="117787464" sldId="273"/>
        </pc:sldMkLst>
        <pc:spChg chg="del">
          <ac:chgData name="윤 민수" userId="b82a211b457aa7b1" providerId="Windows Live" clId="Web-{C5F9007E-280F-4789-A0F9-BCE452455A0F}" dt="2022-12-19T04:53:33.813" v="1"/>
          <ac:spMkLst>
            <pc:docMk/>
            <pc:sldMk cId="117787464" sldId="273"/>
            <ac:spMk id="2" creationId="{FB97EAE1-7BEA-328B-4F0E-C5AC06A575C9}"/>
          </ac:spMkLst>
        </pc:spChg>
        <pc:spChg chg="mod">
          <ac:chgData name="윤 민수" userId="b82a211b457aa7b1" providerId="Windows Live" clId="Web-{C5F9007E-280F-4789-A0F9-BCE452455A0F}" dt="2022-12-19T04:53:36.719" v="3" actId="20577"/>
          <ac:spMkLst>
            <pc:docMk/>
            <pc:sldMk cId="117787464" sldId="273"/>
            <ac:spMk id="3" creationId="{8C5D16E6-D280-DF06-A43B-B2786981E96A}"/>
          </ac:spMkLst>
        </pc:spChg>
      </pc:sldChg>
      <pc:sldChg chg="addSp delSp modSp new">
        <pc:chgData name="윤 민수" userId="b82a211b457aa7b1" providerId="Windows Live" clId="Web-{C5F9007E-280F-4789-A0F9-BCE452455A0F}" dt="2022-12-19T05:05:24.944" v="372"/>
        <pc:sldMkLst>
          <pc:docMk/>
          <pc:sldMk cId="3900799710" sldId="273"/>
        </pc:sldMkLst>
        <pc:spChg chg="del">
          <ac:chgData name="윤 민수" userId="b82a211b457aa7b1" providerId="Windows Live" clId="Web-{C5F9007E-280F-4789-A0F9-BCE452455A0F}" dt="2022-12-19T04:53:46.095" v="6"/>
          <ac:spMkLst>
            <pc:docMk/>
            <pc:sldMk cId="3900799710" sldId="273"/>
            <ac:spMk id="2" creationId="{63E0A728-1C9A-B293-C220-0166EBE04D28}"/>
          </ac:spMkLst>
        </pc:spChg>
        <pc:spChg chg="del">
          <ac:chgData name="윤 민수" userId="b82a211b457aa7b1" providerId="Windows Live" clId="Web-{C5F9007E-280F-4789-A0F9-BCE452455A0F}" dt="2022-12-19T04:53:47.673" v="7"/>
          <ac:spMkLst>
            <pc:docMk/>
            <pc:sldMk cId="3900799710" sldId="273"/>
            <ac:spMk id="3" creationId="{DEFCCDC1-4C5C-83DF-1327-88863CF2862A}"/>
          </ac:spMkLst>
        </pc:spChg>
        <pc:spChg chg="add mod">
          <ac:chgData name="윤 민수" userId="b82a211b457aa7b1" providerId="Windows Live" clId="Web-{C5F9007E-280F-4789-A0F9-BCE452455A0F}" dt="2022-12-19T05:04:36.364" v="344" actId="20577"/>
          <ac:spMkLst>
            <pc:docMk/>
            <pc:sldMk cId="3900799710" sldId="273"/>
            <ac:spMk id="6" creationId="{7664FD20-952B-4D2A-5F7D-6B45E888E046}"/>
          </ac:spMkLst>
        </pc:spChg>
        <pc:graphicFrameChg chg="add del mod modGraphic">
          <ac:chgData name="윤 민수" userId="b82a211b457aa7b1" providerId="Windows Live" clId="Web-{C5F9007E-280F-4789-A0F9-BCE452455A0F}" dt="2022-12-19T05:02:40.595" v="319"/>
          <ac:graphicFrameMkLst>
            <pc:docMk/>
            <pc:sldMk cId="3900799710" sldId="273"/>
            <ac:graphicFrameMk id="8" creationId="{372BE9BC-A795-76F4-8234-D27B3B6F0AA3}"/>
          </ac:graphicFrameMkLst>
        </pc:graphicFrameChg>
        <pc:graphicFrameChg chg="add del mod modGraphic">
          <ac:chgData name="윤 민수" userId="b82a211b457aa7b1" providerId="Windows Live" clId="Web-{C5F9007E-280F-4789-A0F9-BCE452455A0F}" dt="2022-12-19T05:05:03.896" v="353"/>
          <ac:graphicFrameMkLst>
            <pc:docMk/>
            <pc:sldMk cId="3900799710" sldId="273"/>
            <ac:graphicFrameMk id="11" creationId="{088205A4-DA7C-A7DD-DA72-62DAC09C4DAB}"/>
          </ac:graphicFrameMkLst>
        </pc:graphicFrameChg>
        <pc:graphicFrameChg chg="add mod modGraphic">
          <ac:chgData name="윤 민수" userId="b82a211b457aa7b1" providerId="Windows Live" clId="Web-{C5F9007E-280F-4789-A0F9-BCE452455A0F}" dt="2022-12-19T05:05:24.944" v="372"/>
          <ac:graphicFrameMkLst>
            <pc:docMk/>
            <pc:sldMk cId="3900799710" sldId="273"/>
            <ac:graphicFrameMk id="13" creationId="{C1D44676-972D-8DFB-B9D4-70A656451510}"/>
          </ac:graphicFrameMkLst>
        </pc:graphicFrameChg>
        <pc:picChg chg="add del mod">
          <ac:chgData name="윤 민수" userId="b82a211b457aa7b1" providerId="Windows Live" clId="Web-{C5F9007E-280F-4789-A0F9-BCE452455A0F}" dt="2022-12-19T05:02:48.970" v="321"/>
          <ac:picMkLst>
            <pc:docMk/>
            <pc:sldMk cId="3900799710" sldId="273"/>
            <ac:picMk id="9" creationId="{E28D798E-5EDB-3563-E237-CFBA6268736A}"/>
          </ac:picMkLst>
        </pc:picChg>
      </pc:sldChg>
      <pc:sldChg chg="addSp modSp add replId">
        <pc:chgData name="윤 민수" userId="b82a211b457aa7b1" providerId="Windows Live" clId="Web-{C5F9007E-280F-4789-A0F9-BCE452455A0F}" dt="2022-12-19T05:01:21.343" v="311" actId="1076"/>
        <pc:sldMkLst>
          <pc:docMk/>
          <pc:sldMk cId="2776650588" sldId="274"/>
        </pc:sldMkLst>
        <pc:spChg chg="add mod">
          <ac:chgData name="윤 민수" userId="b82a211b457aa7b1" providerId="Windows Live" clId="Web-{C5F9007E-280F-4789-A0F9-BCE452455A0F}" dt="2022-12-19T04:54:46.393" v="43" actId="20577"/>
          <ac:spMkLst>
            <pc:docMk/>
            <pc:sldMk cId="2776650588" sldId="274"/>
            <ac:spMk id="3" creationId="{60E365AE-56A2-122C-74DA-6A925C553CA8}"/>
          </ac:spMkLst>
        </pc:spChg>
        <pc:picChg chg="add mod">
          <ac:chgData name="윤 민수" userId="b82a211b457aa7b1" providerId="Windows Live" clId="Web-{C5F9007E-280F-4789-A0F9-BCE452455A0F}" dt="2022-12-19T05:00:33.576" v="299" actId="1076"/>
          <ac:picMkLst>
            <pc:docMk/>
            <pc:sldMk cId="2776650588" sldId="274"/>
            <ac:picMk id="5" creationId="{6FDDEB1F-9B00-B8B6-B981-9F6405873555}"/>
          </ac:picMkLst>
        </pc:picChg>
        <pc:picChg chg="add mod">
          <ac:chgData name="윤 민수" userId="b82a211b457aa7b1" providerId="Windows Live" clId="Web-{C5F9007E-280F-4789-A0F9-BCE452455A0F}" dt="2022-12-19T05:01:21.343" v="311" actId="1076"/>
          <ac:picMkLst>
            <pc:docMk/>
            <pc:sldMk cId="2776650588" sldId="274"/>
            <ac:picMk id="6" creationId="{504001DC-7C32-85A5-DD0B-13080A67D422}"/>
          </ac:picMkLst>
        </pc:picChg>
        <pc:picChg chg="add mod">
          <ac:chgData name="윤 민수" userId="b82a211b457aa7b1" providerId="Windows Live" clId="Web-{C5F9007E-280F-4789-A0F9-BCE452455A0F}" dt="2022-12-19T05:01:21.343" v="310" actId="1076"/>
          <ac:picMkLst>
            <pc:docMk/>
            <pc:sldMk cId="2776650588" sldId="274"/>
            <ac:picMk id="7" creationId="{F69E5595-F595-E892-3662-EC3BD554A221}"/>
          </ac:picMkLst>
        </pc:picChg>
      </pc:sldChg>
      <pc:sldChg chg="addSp modSp add replId">
        <pc:chgData name="윤 민수" userId="b82a211b457aa7b1" providerId="Windows Live" clId="Web-{C5F9007E-280F-4789-A0F9-BCE452455A0F}" dt="2022-12-19T05:01:08.452" v="307" actId="1076"/>
        <pc:sldMkLst>
          <pc:docMk/>
          <pc:sldMk cId="2813981292" sldId="275"/>
        </pc:sldMkLst>
        <pc:spChg chg="mod">
          <ac:chgData name="윤 민수" userId="b82a211b457aa7b1" providerId="Windows Live" clId="Web-{C5F9007E-280F-4789-A0F9-BCE452455A0F}" dt="2022-12-19T04:54:50.237" v="45" actId="20577"/>
          <ac:spMkLst>
            <pc:docMk/>
            <pc:sldMk cId="2813981292" sldId="275"/>
            <ac:spMk id="3" creationId="{60E365AE-56A2-122C-74DA-6A925C553CA8}"/>
          </ac:spMkLst>
        </pc:spChg>
        <pc:picChg chg="add mod">
          <ac:chgData name="윤 민수" userId="b82a211b457aa7b1" providerId="Windows Live" clId="Web-{C5F9007E-280F-4789-A0F9-BCE452455A0F}" dt="2022-12-19T05:01:08.452" v="307" actId="1076"/>
          <ac:picMkLst>
            <pc:docMk/>
            <pc:sldMk cId="2813981292" sldId="275"/>
            <ac:picMk id="2" creationId="{EA73A249-E236-954C-D545-C39A76CE4078}"/>
          </ac:picMkLst>
        </pc:picChg>
      </pc:sldChg>
    </pc:docChg>
  </pc:docChgLst>
  <pc:docChgLst>
    <pc:chgData name="윤 민수" userId="b82a211b457aa7b1" providerId="Windows Live" clId="Web-{FF9C17E7-0940-4A49-B7A6-C3B444452094}"/>
    <pc:docChg chg="modSld addMainMaster delMainMaster">
      <pc:chgData name="윤 민수" userId="b82a211b457aa7b1" providerId="Windows Live" clId="Web-{FF9C17E7-0940-4A49-B7A6-C3B444452094}" dt="2022-12-19T08:47:29.014" v="77" actId="1076"/>
      <pc:docMkLst>
        <pc:docMk/>
      </pc:docMkLst>
      <pc:sldChg chg="mod modClrScheme chgLayout">
        <pc:chgData name="윤 민수" userId="b82a211b457aa7b1" providerId="Windows Live" clId="Web-{FF9C17E7-0940-4A49-B7A6-C3B444452094}" dt="2022-12-19T08:37:33.619" v="45"/>
        <pc:sldMkLst>
          <pc:docMk/>
          <pc:sldMk cId="3569210928" sldId="256"/>
        </pc:sldMkLst>
      </pc:sldChg>
      <pc:sldChg chg="addSp delSp modSp mod setBg modClrScheme chgLayout">
        <pc:chgData name="윤 민수" userId="b82a211b457aa7b1" providerId="Windows Live" clId="Web-{FF9C17E7-0940-4A49-B7A6-C3B444452094}" dt="2022-12-19T08:47:29.014" v="77" actId="1076"/>
        <pc:sldMkLst>
          <pc:docMk/>
          <pc:sldMk cId="884876412" sldId="257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884876412" sldId="257"/>
            <ac:spMk id="2" creationId="{4CBABAE9-F4E3-9E7C-3327-91225C6654C7}"/>
          </ac:spMkLst>
        </pc:spChg>
        <pc:spChg chg="add mod">
          <ac:chgData name="윤 민수" userId="b82a211b457aa7b1" providerId="Windows Live" clId="Web-{FF9C17E7-0940-4A49-B7A6-C3B444452094}" dt="2022-12-19T08:47:29.014" v="77" actId="1076"/>
          <ac:spMkLst>
            <pc:docMk/>
            <pc:sldMk cId="884876412" sldId="257"/>
            <ac:spMk id="3" creationId="{BF2B6A4E-8513-9B59-A946-3CC0ED5DF6F5}"/>
          </ac:spMkLst>
        </pc:spChg>
        <pc:spChg chg="mod">
          <ac:chgData name="윤 민수" userId="b82a211b457aa7b1" providerId="Windows Live" clId="Web-{FF9C17E7-0940-4A49-B7A6-C3B444452094}" dt="2022-12-19T08:29:19.430" v="1"/>
          <ac:spMkLst>
            <pc:docMk/>
            <pc:sldMk cId="884876412" sldId="257"/>
            <ac:spMk id="7" creationId="{5DDC5E15-4920-8B20-5350-6D3438912927}"/>
          </ac:spMkLst>
        </pc:spChg>
        <pc:spChg chg="add del">
          <ac:chgData name="윤 민수" userId="b82a211b457aa7b1" providerId="Windows Live" clId="Web-{FF9C17E7-0940-4A49-B7A6-C3B444452094}" dt="2022-12-19T08:29:19.430" v="1"/>
          <ac:spMkLst>
            <pc:docMk/>
            <pc:sldMk cId="884876412" sldId="257"/>
            <ac:spMk id="12" creationId="{C83F9D7D-8B7D-49DF-AA94-0A9A8D671027}"/>
          </ac:spMkLst>
        </pc:spChg>
        <pc:spChg chg="add del">
          <ac:chgData name="윤 민수" userId="b82a211b457aa7b1" providerId="Windows Live" clId="Web-{FF9C17E7-0940-4A49-B7A6-C3B444452094}" dt="2022-12-19T08:29:19.430" v="1"/>
          <ac:spMkLst>
            <pc:docMk/>
            <pc:sldMk cId="884876412" sldId="257"/>
            <ac:spMk id="14" creationId="{5707F116-8EC0-4822-9067-186AC8C96EB8}"/>
          </ac:spMkLst>
        </pc:spChg>
        <pc:spChg chg="add del">
          <ac:chgData name="윤 민수" userId="b82a211b457aa7b1" providerId="Windows Live" clId="Web-{FF9C17E7-0940-4A49-B7A6-C3B444452094}" dt="2022-12-19T08:29:19.430" v="1"/>
          <ac:spMkLst>
            <pc:docMk/>
            <pc:sldMk cId="884876412" sldId="257"/>
            <ac:spMk id="16" creationId="{49F1A7E4-819D-4D21-8E8B-32671A9F9853}"/>
          </ac:spMkLst>
        </pc:spChg>
        <pc:spChg chg="add del">
          <ac:chgData name="윤 민수" userId="b82a211b457aa7b1" providerId="Windows Live" clId="Web-{FF9C17E7-0940-4A49-B7A6-C3B444452094}" dt="2022-12-19T08:29:19.430" v="1"/>
          <ac:spMkLst>
            <pc:docMk/>
            <pc:sldMk cId="884876412" sldId="257"/>
            <ac:spMk id="18" creationId="{6D6E3EFD-925A-40CD-8E14-FDD4E6DDC686}"/>
          </ac:spMkLst>
        </pc:spChg>
        <pc:spChg chg="add del">
          <ac:chgData name="윤 민수" userId="b82a211b457aa7b1" providerId="Windows Live" clId="Web-{FF9C17E7-0940-4A49-B7A6-C3B444452094}" dt="2022-12-19T08:29:19.430" v="1"/>
          <ac:spMkLst>
            <pc:docMk/>
            <pc:sldMk cId="884876412" sldId="257"/>
            <ac:spMk id="20" creationId="{3A91C067-F707-44D1-A9C2-9913E6ADC689}"/>
          </ac:spMkLst>
        </pc:spChg>
        <pc:spChg chg="add del">
          <ac:chgData name="윤 민수" userId="b82a211b457aa7b1" providerId="Windows Live" clId="Web-{FF9C17E7-0940-4A49-B7A6-C3B444452094}" dt="2022-12-19T08:29:19.430" v="1"/>
          <ac:spMkLst>
            <pc:docMk/>
            <pc:sldMk cId="884876412" sldId="257"/>
            <ac:spMk id="22" creationId="{52329D9A-3D48-4B69-939D-2A480F14786F}"/>
          </ac:spMkLst>
        </pc:spChg>
        <pc:spChg chg="add del">
          <ac:chgData name="윤 민수" userId="b82a211b457aa7b1" providerId="Windows Live" clId="Web-{FF9C17E7-0940-4A49-B7A6-C3B444452094}" dt="2022-12-19T08:29:19.430" v="1"/>
          <ac:spMkLst>
            <pc:docMk/>
            <pc:sldMk cId="884876412" sldId="257"/>
            <ac:spMk id="24" creationId="{2D5CC4CB-7B78-480A-A0AE-A8A35C08E190}"/>
          </ac:spMkLst>
        </pc:spChg>
        <pc:spChg chg="add del">
          <ac:chgData name="윤 민수" userId="b82a211b457aa7b1" providerId="Windows Live" clId="Web-{FF9C17E7-0940-4A49-B7A6-C3B444452094}" dt="2022-12-19T08:29:19.430" v="1"/>
          <ac:spMkLst>
            <pc:docMk/>
            <pc:sldMk cId="884876412" sldId="257"/>
            <ac:spMk id="26" creationId="{DC580C66-5435-4F00-873E-679D3D5049C0}"/>
          </ac:spMkLst>
        </pc:spChg>
        <pc:spChg chg="add del">
          <ac:chgData name="윤 민수" userId="b82a211b457aa7b1" providerId="Windows Live" clId="Web-{FF9C17E7-0940-4A49-B7A6-C3B444452094}" dt="2022-12-19T08:29:19.430" v="1"/>
          <ac:spMkLst>
            <pc:docMk/>
            <pc:sldMk cId="884876412" sldId="257"/>
            <ac:spMk id="28" creationId="{B4AFD177-1A38-4FAE-87D4-840AE22C861C}"/>
          </ac:spMkLst>
        </pc:spChg>
        <pc:picChg chg="del mod ord">
          <ac:chgData name="윤 민수" userId="b82a211b457aa7b1" providerId="Windows Live" clId="Web-{FF9C17E7-0940-4A49-B7A6-C3B444452094}" dt="2022-12-19T08:35:23.130" v="20"/>
          <ac:picMkLst>
            <pc:docMk/>
            <pc:sldMk cId="884876412" sldId="257"/>
            <ac:picMk id="5" creationId="{6D06EAE6-620B-1FEF-1ADD-340C2B20F1DA}"/>
          </ac:picMkLst>
        </pc:pic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2678361728" sldId="258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2678361728" sldId="258"/>
            <ac:spMk id="2" creationId="{4DE986C4-A7DA-ED73-0FFF-D3A35EF77E01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2261304386" sldId="259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2261304386" sldId="259"/>
            <ac:spMk id="2" creationId="{5504EFD4-9689-3FBB-8E6A-2D9C99A199DE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3927393516" sldId="260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3927393516" sldId="260"/>
            <ac:spMk id="2" creationId="{D32DE548-6593-0824-B55E-715ADFF03D41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3673938903" sldId="261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3673938903" sldId="261"/>
            <ac:spMk id="2" creationId="{E258823B-AF97-872B-BC6F-3B063BDCE5CB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3927783896" sldId="262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3927783896" sldId="262"/>
            <ac:spMk id="2" creationId="{5ED95F6A-6C86-7E37-E9DE-E68DAD237AE5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4106926609" sldId="263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4106926609" sldId="263"/>
            <ac:spMk id="5" creationId="{CA3056AC-F333-BD30-6A2B-6AD8DB47A04D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1838718347" sldId="264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1838718347" sldId="264"/>
            <ac:spMk id="17" creationId="{D7AAF1B6-5B09-E810-BDD7-C3B4BB38F69D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672074875" sldId="265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672074875" sldId="265"/>
            <ac:spMk id="3" creationId="{84BC4854-FD07-A22D-5E2B-3484DBFDBDE8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1422709331" sldId="266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1422709331" sldId="266"/>
            <ac:spMk id="3" creationId="{48BD3C86-018B-58D3-7BC4-7286E4EE4828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243821382" sldId="267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243821382" sldId="267"/>
            <ac:spMk id="4" creationId="{AC5655A1-2595-891D-5C71-111CE020D370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3217020967" sldId="268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3217020967" sldId="268"/>
            <ac:spMk id="4" creationId="{85867F78-9372-0843-06E7-C227E2BFE5D7}"/>
          </ac:spMkLst>
        </pc:spChg>
        <pc:picChg chg="mod">
          <ac:chgData name="윤 민수" userId="b82a211b457aa7b1" providerId="Windows Live" clId="Web-{FF9C17E7-0940-4A49-B7A6-C3B444452094}" dt="2022-12-19T08:30:03.885" v="3" actId="14100"/>
          <ac:picMkLst>
            <pc:docMk/>
            <pc:sldMk cId="3217020967" sldId="268"/>
            <ac:picMk id="2" creationId="{49D43355-4BBF-CDD7-B6D3-0E532B5FDB91}"/>
          </ac:picMkLst>
        </pc:pic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3028478351" sldId="269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3028478351" sldId="269"/>
            <ac:spMk id="5" creationId="{51868701-93F2-60C3-B23D-D071BB251860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1836552384" sldId="270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1836552384" sldId="270"/>
            <ac:spMk id="4" creationId="{30FB6085-3860-DD33-11B4-18F27D1573DB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2369979599" sldId="271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2369979599" sldId="271"/>
            <ac:spMk id="4" creationId="{E35AE12A-F190-2974-8B4E-975C378C49B0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3600337417" sldId="272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3600337417" sldId="272"/>
            <ac:spMk id="4" creationId="{E35AE12A-F190-2974-8B4E-975C378C49B0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3900799710" sldId="273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3900799710" sldId="273"/>
            <ac:spMk id="4" creationId="{677F4FB1-FF58-9424-0F13-978576B27B56}"/>
          </ac:spMkLst>
        </pc:spChg>
        <pc:spChg chg="mod">
          <ac:chgData name="윤 민수" userId="b82a211b457aa7b1" providerId="Windows Live" clId="Web-{FF9C17E7-0940-4A49-B7A6-C3B444452094}" dt="2022-12-19T08:30:10.307" v="4" actId="14100"/>
          <ac:spMkLst>
            <pc:docMk/>
            <pc:sldMk cId="3900799710" sldId="273"/>
            <ac:spMk id="6" creationId="{7664FD20-952B-4D2A-5F7D-6B45E888E046}"/>
          </ac:spMkLst>
        </pc:sp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2776650588" sldId="274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2776650588" sldId="274"/>
            <ac:spMk id="4" creationId="{677F4FB1-FF58-9424-0F13-978576B27B56}"/>
          </ac:spMkLst>
        </pc:spChg>
        <pc:picChg chg="mod">
          <ac:chgData name="윤 민수" userId="b82a211b457aa7b1" providerId="Windows Live" clId="Web-{FF9C17E7-0940-4A49-B7A6-C3B444452094}" dt="2022-12-19T08:34:38.207" v="17"/>
          <ac:picMkLst>
            <pc:docMk/>
            <pc:sldMk cId="2776650588" sldId="274"/>
            <ac:picMk id="6" creationId="{504001DC-7C32-85A5-DD0B-13080A67D422}"/>
          </ac:picMkLst>
        </pc:picChg>
        <pc:picChg chg="mod">
          <ac:chgData name="윤 민수" userId="b82a211b457aa7b1" providerId="Windows Live" clId="Web-{FF9C17E7-0940-4A49-B7A6-C3B444452094}" dt="2022-12-19T08:34:43.488" v="18"/>
          <ac:picMkLst>
            <pc:docMk/>
            <pc:sldMk cId="2776650588" sldId="274"/>
            <ac:picMk id="7" creationId="{F69E5595-F595-E892-3662-EC3BD554A221}"/>
          </ac:picMkLst>
        </pc:picChg>
      </pc:sldChg>
      <pc:sldChg chg="modSp mod modClrScheme chgLayout">
        <pc:chgData name="윤 민수" userId="b82a211b457aa7b1" providerId="Windows Live" clId="Web-{FF9C17E7-0940-4A49-B7A6-C3B444452094}" dt="2022-12-19T08:37:33.619" v="45"/>
        <pc:sldMkLst>
          <pc:docMk/>
          <pc:sldMk cId="2813981292" sldId="275"/>
        </pc:sldMkLst>
        <pc:spChg chg="mod ord">
          <ac:chgData name="윤 민수" userId="b82a211b457aa7b1" providerId="Windows Live" clId="Web-{FF9C17E7-0940-4A49-B7A6-C3B444452094}" dt="2022-12-19T08:37:33.619" v="45"/>
          <ac:spMkLst>
            <pc:docMk/>
            <pc:sldMk cId="2813981292" sldId="275"/>
            <ac:spMk id="4" creationId="{677F4FB1-FF58-9424-0F13-978576B27B56}"/>
          </ac:spMkLst>
        </pc:spChg>
      </pc:sldChg>
      <pc:sldMasterChg chg="del delSldLayout">
        <pc:chgData name="윤 민수" userId="b82a211b457aa7b1" providerId="Windows Live" clId="Web-{FF9C17E7-0940-4A49-B7A6-C3B444452094}" dt="2022-12-19T08:29:41.666" v="2"/>
        <pc:sldMasterMkLst>
          <pc:docMk/>
          <pc:sldMasterMk cId="3686743294" sldId="2147483648"/>
        </pc:sldMasterMkLst>
        <pc:sldLayoutChg chg="del">
          <pc:chgData name="윤 민수" userId="b82a211b457aa7b1" providerId="Windows Live" clId="Web-{FF9C17E7-0940-4A49-B7A6-C3B444452094}" dt="2022-12-19T08:29:41.666" v="2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윤 민수" userId="b82a211b457aa7b1" providerId="Windows Live" clId="Web-{FF9C17E7-0940-4A49-B7A6-C3B444452094}" dt="2022-12-19T08:29:41.666" v="2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윤 민수" userId="b82a211b457aa7b1" providerId="Windows Live" clId="Web-{FF9C17E7-0940-4A49-B7A6-C3B444452094}" dt="2022-12-19T08:29:41.666" v="2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윤 민수" userId="b82a211b457aa7b1" providerId="Windows Live" clId="Web-{FF9C17E7-0940-4A49-B7A6-C3B444452094}" dt="2022-12-19T08:29:41.666" v="2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윤 민수" userId="b82a211b457aa7b1" providerId="Windows Live" clId="Web-{FF9C17E7-0940-4A49-B7A6-C3B444452094}" dt="2022-12-19T08:29:41.666" v="2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윤 민수" userId="b82a211b457aa7b1" providerId="Windows Live" clId="Web-{FF9C17E7-0940-4A49-B7A6-C3B444452094}" dt="2022-12-19T08:29:41.666" v="2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윤 민수" userId="b82a211b457aa7b1" providerId="Windows Live" clId="Web-{FF9C17E7-0940-4A49-B7A6-C3B444452094}" dt="2022-12-19T08:29:41.666" v="2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윤 민수" userId="b82a211b457aa7b1" providerId="Windows Live" clId="Web-{FF9C17E7-0940-4A49-B7A6-C3B444452094}" dt="2022-12-19T08:29:41.666" v="2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윤 민수" userId="b82a211b457aa7b1" providerId="Windows Live" clId="Web-{FF9C17E7-0940-4A49-B7A6-C3B444452094}" dt="2022-12-19T08:29:41.666" v="2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윤 민수" userId="b82a211b457aa7b1" providerId="Windows Live" clId="Web-{FF9C17E7-0940-4A49-B7A6-C3B444452094}" dt="2022-12-19T08:29:41.666" v="2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윤 민수" userId="b82a211b457aa7b1" providerId="Windows Live" clId="Web-{FF9C17E7-0940-4A49-B7A6-C3B444452094}" dt="2022-12-19T08:29:41.666" v="2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del addSldLayout delSldLayout modSldLayout">
        <pc:chgData name="윤 민수" userId="b82a211b457aa7b1" providerId="Windows Live" clId="Web-{FF9C17E7-0940-4A49-B7A6-C3B444452094}" dt="2022-12-19T08:30:38.293" v="5"/>
        <pc:sldMasterMkLst>
          <pc:docMk/>
          <pc:sldMasterMk cId="423510096" sldId="2147483660"/>
        </pc:sldMasterMkLst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3642309300" sldId="2147483661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129791895" sldId="2147483662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2581399225" sldId="2147483663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2890273860" sldId="2147483664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2259300813" sldId="2147483665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4022251720" sldId="2147483666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2329758690" sldId="2147483667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1724812928" sldId="2147483668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2132633268" sldId="2147483669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902434685" sldId="2147483670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4276055050" sldId="2147483671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2269931391" sldId="2147483672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1258712901" sldId="2147483673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661494616" sldId="2147483674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3852084810" sldId="2147483675"/>
          </pc:sldLayoutMkLst>
        </pc:sldLayoutChg>
        <pc:sldLayoutChg chg="add del mod replId">
          <pc:chgData name="윤 민수" userId="b82a211b457aa7b1" providerId="Windows Live" clId="Web-{FF9C17E7-0940-4A49-B7A6-C3B444452094}" dt="2022-12-19T08:30:38.293" v="5"/>
          <pc:sldLayoutMkLst>
            <pc:docMk/>
            <pc:sldMasterMk cId="423510096" sldId="2147483660"/>
            <pc:sldLayoutMk cId="3078101632" sldId="2147483676"/>
          </pc:sldLayoutMkLst>
        </pc:sldLayoutChg>
      </pc:sldMasterChg>
      <pc:sldMasterChg chg="add del addSldLayout delSldLayout modSldLayout">
        <pc:chgData name="윤 민수" userId="b82a211b457aa7b1" providerId="Windows Live" clId="Web-{FF9C17E7-0940-4A49-B7A6-C3B444452094}" dt="2022-12-19T08:31:03.059" v="6"/>
        <pc:sldMasterMkLst>
          <pc:docMk/>
          <pc:sldMasterMk cId="1302464456" sldId="2147483677"/>
        </pc:sldMasterMkLst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3078740784" sldId="2147483678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2016024445" sldId="2147483679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3797972508" sldId="2147483680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2152790957" sldId="2147483681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587444553" sldId="2147483682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1558857295" sldId="2147483683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1100114514" sldId="2147483684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901651979" sldId="2147483685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736448308" sldId="2147483686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3544600849" sldId="2147483687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2940142139" sldId="2147483688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3001361540" sldId="2147483689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1538205950" sldId="2147483690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944573736" sldId="2147483691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839488201" sldId="2147483692"/>
          </pc:sldLayoutMkLst>
        </pc:sldLayoutChg>
        <pc:sldLayoutChg chg="add del mod replId">
          <pc:chgData name="윤 민수" userId="b82a211b457aa7b1" providerId="Windows Live" clId="Web-{FF9C17E7-0940-4A49-B7A6-C3B444452094}" dt="2022-12-19T08:31:03.059" v="6"/>
          <pc:sldLayoutMkLst>
            <pc:docMk/>
            <pc:sldMasterMk cId="1302464456" sldId="2147483677"/>
            <pc:sldLayoutMk cId="2603480469" sldId="2147483693"/>
          </pc:sldLayoutMkLst>
        </pc:sldLayoutChg>
      </pc:sldMasterChg>
      <pc:sldMasterChg chg="add del addSldLayout delSldLayout modSldLayout">
        <pc:chgData name="윤 민수" userId="b82a211b457aa7b1" providerId="Windows Live" clId="Web-{FF9C17E7-0940-4A49-B7A6-C3B444452094}" dt="2022-12-19T08:31:28.122" v="7"/>
        <pc:sldMasterMkLst>
          <pc:docMk/>
          <pc:sldMasterMk cId="1692581624" sldId="2147483694"/>
        </pc:sldMasterMkLst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3054737924" sldId="2147483695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4205266756" sldId="2147483696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966995517" sldId="2147483697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383549435" sldId="2147483698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3006006869" sldId="2147483699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199106509" sldId="2147483700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700136722" sldId="2147483701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364457642" sldId="2147483702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2782819617" sldId="2147483703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590244607" sldId="2147483704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2827250839" sldId="2147483705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429990254" sldId="2147483706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3145084747" sldId="2147483707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1860225718" sldId="2147483708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981624923" sldId="2147483709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495875757" sldId="2147483710"/>
          </pc:sldLayoutMkLst>
        </pc:sldLayoutChg>
        <pc:sldLayoutChg chg="add del mod replId">
          <pc:chgData name="윤 민수" userId="b82a211b457aa7b1" providerId="Windows Live" clId="Web-{FF9C17E7-0940-4A49-B7A6-C3B444452094}" dt="2022-12-19T08:31:28.122" v="7"/>
          <pc:sldLayoutMkLst>
            <pc:docMk/>
            <pc:sldMasterMk cId="1692581624" sldId="2147483694"/>
            <pc:sldLayoutMk cId="3344928324" sldId="2147483711"/>
          </pc:sldLayoutMkLst>
        </pc:sldLayoutChg>
      </pc:sldMasterChg>
      <pc:sldMasterChg chg="add del addSldLayout delSldLayout modSldLayout">
        <pc:chgData name="윤 민수" userId="b82a211b457aa7b1" providerId="Windows Live" clId="Web-{FF9C17E7-0940-4A49-B7A6-C3B444452094}" dt="2022-12-19T08:32:04.452" v="8"/>
        <pc:sldMasterMkLst>
          <pc:docMk/>
          <pc:sldMasterMk cId="1315378887" sldId="2147483712"/>
        </pc:sldMasterMkLst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3976066942" sldId="2147483713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2628436720" sldId="2147483714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2456662051" sldId="2147483715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3198738171" sldId="2147483716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4047879327" sldId="2147483717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2403632554" sldId="2147483718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3033826961" sldId="2147483719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1289391882" sldId="2147483720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1948746517" sldId="2147483721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2181307789" sldId="2147483722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3357595992" sldId="2147483723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954622948" sldId="2147483724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2198630207" sldId="2147483725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4288069966" sldId="2147483726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4194975394" sldId="2147483727"/>
          </pc:sldLayoutMkLst>
        </pc:sldLayoutChg>
        <pc:sldLayoutChg chg="add del mod replId">
          <pc:chgData name="윤 민수" userId="b82a211b457aa7b1" providerId="Windows Live" clId="Web-{FF9C17E7-0940-4A49-B7A6-C3B444452094}" dt="2022-12-19T08:32:04.452" v="8"/>
          <pc:sldLayoutMkLst>
            <pc:docMk/>
            <pc:sldMasterMk cId="1315378887" sldId="2147483712"/>
            <pc:sldLayoutMk cId="1885924688" sldId="2147483728"/>
          </pc:sldLayoutMkLst>
        </pc:sldLayoutChg>
      </pc:sldMasterChg>
      <pc:sldMasterChg chg="add del addSldLayout delSldLayout modSldLayout">
        <pc:chgData name="윤 민수" userId="b82a211b457aa7b1" providerId="Windows Live" clId="Web-{FF9C17E7-0940-4A49-B7A6-C3B444452094}" dt="2022-12-19T08:33:01.891" v="9"/>
        <pc:sldMasterMkLst>
          <pc:docMk/>
          <pc:sldMasterMk cId="1292860706" sldId="2147483729"/>
        </pc:sldMasterMkLst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1763369559" sldId="2147483730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2839933372" sldId="2147483731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3191428597" sldId="2147483732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2876037764" sldId="2147483733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2052662172" sldId="2147483734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3601415323" sldId="2147483735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1922830018" sldId="2147483736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1700030650" sldId="2147483737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3065374611" sldId="2147483738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1837638830" sldId="2147483739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2499036283" sldId="2147483740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36718506" sldId="2147483741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3576850703" sldId="2147483742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2191531972" sldId="2147483743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1394219603" sldId="2147483744"/>
          </pc:sldLayoutMkLst>
        </pc:sldLayoutChg>
        <pc:sldLayoutChg chg="add del mod replId">
          <pc:chgData name="윤 민수" userId="b82a211b457aa7b1" providerId="Windows Live" clId="Web-{FF9C17E7-0940-4A49-B7A6-C3B444452094}" dt="2022-12-19T08:33:01.891" v="9"/>
          <pc:sldLayoutMkLst>
            <pc:docMk/>
            <pc:sldMasterMk cId="1292860706" sldId="2147483729"/>
            <pc:sldLayoutMk cId="2333173673" sldId="2147483745"/>
          </pc:sldLayoutMkLst>
        </pc:sldLayoutChg>
      </pc:sldMasterChg>
      <pc:sldMasterChg chg="add del addSldLayout delSldLayout modSldLayout">
        <pc:chgData name="윤 민수" userId="b82a211b457aa7b1" providerId="Windows Live" clId="Web-{FF9C17E7-0940-4A49-B7A6-C3B444452094}" dt="2022-12-19T08:37:33.619" v="45"/>
        <pc:sldMasterMkLst>
          <pc:docMk/>
          <pc:sldMasterMk cId="412680110" sldId="2147483746"/>
        </pc:sldMasterMkLst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2405420578" sldId="2147483747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2680114634" sldId="2147483748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4254998289" sldId="2147483749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1162162359" sldId="2147483750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3446948068" sldId="2147483751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183474699" sldId="2147483752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204782367" sldId="2147483753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863339713" sldId="2147483754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1514585689" sldId="2147483755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314462731" sldId="2147483756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3310596861" sldId="2147483757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888563453" sldId="2147483758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3420362922" sldId="2147483759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439909178" sldId="2147483760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3730725343" sldId="2147483761"/>
          </pc:sldLayoutMkLst>
        </pc:sldLayoutChg>
        <pc:sldLayoutChg chg="add del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412680110" sldId="2147483746"/>
            <pc:sldLayoutMk cId="2859722579" sldId="2147483762"/>
          </pc:sldLayoutMkLst>
        </pc:sldLayoutChg>
      </pc:sldMasterChg>
      <pc:sldMasterChg chg="add addSldLayout modSldLayout">
        <pc:chgData name="윤 민수" userId="b82a211b457aa7b1" providerId="Windows Live" clId="Web-{FF9C17E7-0940-4A49-B7A6-C3B444452094}" dt="2022-12-19T08:37:33.619" v="45"/>
        <pc:sldMasterMkLst>
          <pc:docMk/>
          <pc:sldMasterMk cId="3291399212" sldId="2147483763"/>
        </pc:sldMasterMkLst>
        <pc:sldLayoutChg chg="add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3291399212" sldId="2147483763"/>
            <pc:sldLayoutMk cId="1741643942" sldId="2147483764"/>
          </pc:sldLayoutMkLst>
        </pc:sldLayoutChg>
        <pc:sldLayoutChg chg="add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3291399212" sldId="2147483763"/>
            <pc:sldLayoutMk cId="55547048" sldId="2147483765"/>
          </pc:sldLayoutMkLst>
        </pc:sldLayoutChg>
        <pc:sldLayoutChg chg="add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3291399212" sldId="2147483763"/>
            <pc:sldLayoutMk cId="1791568443" sldId="2147483766"/>
          </pc:sldLayoutMkLst>
        </pc:sldLayoutChg>
        <pc:sldLayoutChg chg="add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3291399212" sldId="2147483763"/>
            <pc:sldLayoutMk cId="319883772" sldId="2147483767"/>
          </pc:sldLayoutMkLst>
        </pc:sldLayoutChg>
        <pc:sldLayoutChg chg="add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3291399212" sldId="2147483763"/>
            <pc:sldLayoutMk cId="1508841924" sldId="2147483768"/>
          </pc:sldLayoutMkLst>
        </pc:sldLayoutChg>
        <pc:sldLayoutChg chg="add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3291399212" sldId="2147483763"/>
            <pc:sldLayoutMk cId="2740098431" sldId="2147483769"/>
          </pc:sldLayoutMkLst>
        </pc:sldLayoutChg>
        <pc:sldLayoutChg chg="add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3291399212" sldId="2147483763"/>
            <pc:sldLayoutMk cId="1021051950" sldId="2147483770"/>
          </pc:sldLayoutMkLst>
        </pc:sldLayoutChg>
        <pc:sldLayoutChg chg="add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3291399212" sldId="2147483763"/>
            <pc:sldLayoutMk cId="1087947861" sldId="2147483771"/>
          </pc:sldLayoutMkLst>
        </pc:sldLayoutChg>
        <pc:sldLayoutChg chg="add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3291399212" sldId="2147483763"/>
            <pc:sldLayoutMk cId="2587647083" sldId="2147483772"/>
          </pc:sldLayoutMkLst>
        </pc:sldLayoutChg>
        <pc:sldLayoutChg chg="add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3291399212" sldId="2147483763"/>
            <pc:sldLayoutMk cId="4256267337" sldId="2147483773"/>
          </pc:sldLayoutMkLst>
        </pc:sldLayoutChg>
        <pc:sldLayoutChg chg="add mod replId">
          <pc:chgData name="윤 민수" userId="b82a211b457aa7b1" providerId="Windows Live" clId="Web-{FF9C17E7-0940-4A49-B7A6-C3B444452094}" dt="2022-12-19T08:37:33.619" v="45"/>
          <pc:sldLayoutMkLst>
            <pc:docMk/>
            <pc:sldMasterMk cId="3291399212" sldId="2147483763"/>
            <pc:sldLayoutMk cId="1553822843" sldId="2147483774"/>
          </pc:sldLayoutMkLst>
        </pc:sldLayoutChg>
      </pc:sldMasterChg>
    </pc:docChg>
  </pc:docChgLst>
  <pc:docChgLst>
    <pc:chgData name="윤 민수" userId="b82a211b457aa7b1" providerId="Windows Live" clId="Web-{6E7F928F-1578-48C4-9E5C-36B33A60FAC8}"/>
    <pc:docChg chg="mod addSld delSld modSld sldOrd addMainMaster delMainMaster modMainMaster setSldSz">
      <pc:chgData name="윤 민수" userId="b82a211b457aa7b1" providerId="Windows Live" clId="Web-{6E7F928F-1578-48C4-9E5C-36B33A60FAC8}" dt="2022-12-19T11:06:29.906" v="3877" actId="20577"/>
      <pc:docMkLst>
        <pc:docMk/>
      </pc:docMkLst>
      <pc:sldChg chg="addSp delSp modSp mod modClrScheme chgLayout">
        <pc:chgData name="윤 민수" userId="b82a211b457aa7b1" providerId="Windows Live" clId="Web-{6E7F928F-1578-48C4-9E5C-36B33A60FAC8}" dt="2022-12-19T10:14:19.650" v="183"/>
        <pc:sldMkLst>
          <pc:docMk/>
          <pc:sldMk cId="3569210928" sldId="256"/>
        </pc:sldMkLst>
        <pc:spChg chg="add del mod">
          <ac:chgData name="윤 민수" userId="b82a211b457aa7b1" providerId="Windows Live" clId="Web-{6E7F928F-1578-48C4-9E5C-36B33A60FAC8}" dt="2022-12-19T10:09:53.034" v="81"/>
          <ac:spMkLst>
            <pc:docMk/>
            <pc:sldMk cId="3569210928" sldId="256"/>
            <ac:spMk id="2" creationId="{DFFB835D-6FF2-BB62-9F66-51A5997BF32D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569210928" sldId="256"/>
            <ac:picMk id="6" creationId="{2FC0CF5B-5D30-26C3-881A-AF5C93C8AC64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569210928" sldId="256"/>
            <ac:picMk id="7" creationId="{D767D8CF-A720-66D6-E508-F66F1C899EC7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569210928" sldId="256"/>
            <ac:picMk id="8" creationId="{0380583A-97E7-4E46-9D53-79ABF32D888A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1:05:26.499" v="3856" actId="1076"/>
        <pc:sldMkLst>
          <pc:docMk/>
          <pc:sldMk cId="884876412" sldId="257"/>
        </pc:sldMkLst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884876412" sldId="257"/>
            <ac:spMk id="2" creationId="{4CBABAE9-F4E3-9E7C-3327-91225C6654C7}"/>
          </ac:spMkLst>
        </pc:spChg>
        <pc:spChg chg="mod">
          <ac:chgData name="윤 민수" userId="b82a211b457aa7b1" providerId="Windows Live" clId="Web-{6E7F928F-1578-48C4-9E5C-36B33A60FAC8}" dt="2022-12-19T11:05:26.499" v="3856" actId="1076"/>
          <ac:spMkLst>
            <pc:docMk/>
            <pc:sldMk cId="884876412" sldId="257"/>
            <ac:spMk id="3" creationId="{BF2B6A4E-8513-9B59-A946-3CC0ED5DF6F5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884876412" sldId="257"/>
            <ac:spMk id="4" creationId="{42212E6A-FCDA-747D-8D05-02A68128BC6F}"/>
          </ac:spMkLst>
        </pc:spChg>
        <pc:spChg chg="mod">
          <ac:chgData name="윤 민수" userId="b82a211b457aa7b1" providerId="Windows Live" clId="Web-{6E7F928F-1578-48C4-9E5C-36B33A60FAC8}" dt="2022-12-19T10:10:40.286" v="91" actId="20577"/>
          <ac:spMkLst>
            <pc:docMk/>
            <pc:sldMk cId="884876412" sldId="257"/>
            <ac:spMk id="7" creationId="{5DDC5E15-4920-8B20-5350-6D3438912927}"/>
          </ac:spMkLst>
        </pc:spChg>
      </pc:sldChg>
      <pc:sldChg chg="addSp delSp modSp mod modClrScheme chgLayout">
        <pc:chgData name="윤 민수" userId="b82a211b457aa7b1" providerId="Windows Live" clId="Web-{6E7F928F-1578-48C4-9E5C-36B33A60FAC8}" dt="2022-12-19T10:19:51.205" v="262" actId="1076"/>
        <pc:sldMkLst>
          <pc:docMk/>
          <pc:sldMk cId="2678361728" sldId="258"/>
        </pc:sldMkLst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2678361728" sldId="258"/>
            <ac:spMk id="2" creationId="{4DE986C4-A7DA-ED73-0FFF-D3A35EF77E01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2678361728" sldId="258"/>
            <ac:spMk id="3" creationId="{64A8DA43-CF31-ACA0-EC95-0B5E9E5D7AA2}"/>
          </ac:spMkLst>
        </pc:spChg>
        <pc:spChg chg="mod">
          <ac:chgData name="윤 민수" userId="b82a211b457aa7b1" providerId="Windows Live" clId="Web-{6E7F928F-1578-48C4-9E5C-36B33A60FAC8}" dt="2022-12-19T10:10:36.692" v="89" actId="20577"/>
          <ac:spMkLst>
            <pc:docMk/>
            <pc:sldMk cId="2678361728" sldId="258"/>
            <ac:spMk id="8" creationId="{B2C3ABB2-DDCC-1DEE-FBBE-9497E9CAA8B5}"/>
          </ac:spMkLst>
        </pc:spChg>
        <pc:picChg chg="mod">
          <ac:chgData name="윤 민수" userId="b82a211b457aa7b1" providerId="Windows Live" clId="Web-{6E7F928F-1578-48C4-9E5C-36B33A60FAC8}" dt="2022-12-19T10:19:46.064" v="259" actId="1076"/>
          <ac:picMkLst>
            <pc:docMk/>
            <pc:sldMk cId="2678361728" sldId="258"/>
            <ac:picMk id="12" creationId="{E7413687-CEDB-DA6A-7FB9-4D0E84DDD03B}"/>
          </ac:picMkLst>
        </pc:picChg>
        <pc:picChg chg="mod">
          <ac:chgData name="윤 민수" userId="b82a211b457aa7b1" providerId="Windows Live" clId="Web-{6E7F928F-1578-48C4-9E5C-36B33A60FAC8}" dt="2022-12-19T10:19:51.205" v="261" actId="1076"/>
          <ac:picMkLst>
            <pc:docMk/>
            <pc:sldMk cId="2678361728" sldId="258"/>
            <ac:picMk id="14" creationId="{4FAB5877-B162-A9AC-0045-DA85E7065EC3}"/>
          </ac:picMkLst>
        </pc:picChg>
        <pc:picChg chg="mod">
          <ac:chgData name="윤 민수" userId="b82a211b457aa7b1" providerId="Windows Live" clId="Web-{6E7F928F-1578-48C4-9E5C-36B33A60FAC8}" dt="2022-12-19T10:19:29.392" v="249" actId="1076"/>
          <ac:picMkLst>
            <pc:docMk/>
            <pc:sldMk cId="2678361728" sldId="258"/>
            <ac:picMk id="16" creationId="{90B3D89F-19A7-E4B2-C89D-A95353674B27}"/>
          </ac:picMkLst>
        </pc:picChg>
        <pc:picChg chg="mod">
          <ac:chgData name="윤 민수" userId="b82a211b457aa7b1" providerId="Windows Live" clId="Web-{6E7F928F-1578-48C4-9E5C-36B33A60FAC8}" dt="2022-12-19T10:19:29.392" v="250" actId="1076"/>
          <ac:picMkLst>
            <pc:docMk/>
            <pc:sldMk cId="2678361728" sldId="258"/>
            <ac:picMk id="18" creationId="{D0B5D695-CAA7-0ACC-5F46-426F6E7AF512}"/>
          </ac:picMkLst>
        </pc:picChg>
        <pc:picChg chg="mod">
          <ac:chgData name="윤 민수" userId="b82a211b457aa7b1" providerId="Windows Live" clId="Web-{6E7F928F-1578-48C4-9E5C-36B33A60FAC8}" dt="2022-12-19T10:19:51.205" v="262" actId="1076"/>
          <ac:picMkLst>
            <pc:docMk/>
            <pc:sldMk cId="2678361728" sldId="258"/>
            <ac:picMk id="20" creationId="{1C667335-39FB-A81C-AEA7-2A0FCBF756A4}"/>
          </ac:picMkLst>
        </pc:picChg>
        <pc:picChg chg="mod">
          <ac:chgData name="윤 민수" userId="b82a211b457aa7b1" providerId="Windows Live" clId="Web-{6E7F928F-1578-48C4-9E5C-36B33A60FAC8}" dt="2022-12-19T10:19:46.064" v="260" actId="1076"/>
          <ac:picMkLst>
            <pc:docMk/>
            <pc:sldMk cId="2678361728" sldId="258"/>
            <ac:picMk id="22" creationId="{3445E3D1-87EA-FB70-C9C0-135ABC37F84B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1:05:49.530" v="3857" actId="20577"/>
        <pc:sldMkLst>
          <pc:docMk/>
          <pc:sldMk cId="2261304386" sldId="259"/>
        </pc:sldMkLst>
        <pc:spChg chg="del mod ord">
          <ac:chgData name="윤 민수" userId="b82a211b457aa7b1" providerId="Windows Live" clId="Web-{6E7F928F-1578-48C4-9E5C-36B33A60FAC8}" dt="2022-12-19T10:09:42.284" v="73"/>
          <ac:spMkLst>
            <pc:docMk/>
            <pc:sldMk cId="2261304386" sldId="259"/>
            <ac:spMk id="2" creationId="{5504EFD4-9689-3FBB-8E6A-2D9C99A199DE}"/>
          </ac:spMkLst>
        </pc:spChg>
        <pc:spChg chg="add del mod">
          <ac:chgData name="윤 민수" userId="b82a211b457aa7b1" providerId="Windows Live" clId="Web-{6E7F928F-1578-48C4-9E5C-36B33A60FAC8}" dt="2022-12-19T10:09:45.706" v="76"/>
          <ac:spMkLst>
            <pc:docMk/>
            <pc:sldMk cId="2261304386" sldId="259"/>
            <ac:spMk id="3" creationId="{BAE780CC-251F-E741-0429-3BC66C7EC250}"/>
          </ac:spMkLst>
        </pc:spChg>
        <pc:spChg chg="add del mod">
          <ac:chgData name="윤 민수" userId="b82a211b457aa7b1" providerId="Windows Live" clId="Web-{6E7F928F-1578-48C4-9E5C-36B33A60FAC8}" dt="2022-12-19T10:10:01.738" v="85"/>
          <ac:spMkLst>
            <pc:docMk/>
            <pc:sldMk cId="2261304386" sldId="259"/>
            <ac:spMk id="4" creationId="{1473908E-03D0-4433-182E-835EA076E715}"/>
          </ac:spMkLst>
        </pc:spChg>
        <pc:spChg chg="mod">
          <ac:chgData name="윤 민수" userId="b82a211b457aa7b1" providerId="Windows Live" clId="Web-{6E7F928F-1578-48C4-9E5C-36B33A60FAC8}" dt="2022-12-19T11:05:49.530" v="3857" actId="20577"/>
          <ac:spMkLst>
            <pc:docMk/>
            <pc:sldMk cId="2261304386" sldId="259"/>
            <ac:spMk id="5" creationId="{61959350-E1D1-B6FA-A2DB-1DC397845ACC}"/>
          </ac:spMkLst>
        </pc:spChg>
        <pc:spChg chg="add del mod">
          <ac:chgData name="윤 민수" userId="b82a211b457aa7b1" providerId="Windows Live" clId="Web-{6E7F928F-1578-48C4-9E5C-36B33A60FAC8}" dt="2022-12-19T10:09:54.972" v="83"/>
          <ac:spMkLst>
            <pc:docMk/>
            <pc:sldMk cId="2261304386" sldId="259"/>
            <ac:spMk id="6" creationId="{4A294213-2D1A-B8EE-2895-5AC491E3E284}"/>
          </ac:spMkLst>
        </pc:spChg>
        <pc:graphicFrameChg chg="mod modGraphic">
          <ac:chgData name="윤 민수" userId="b82a211b457aa7b1" providerId="Windows Live" clId="Web-{6E7F928F-1578-48C4-9E5C-36B33A60FAC8}" dt="2022-12-19T10:09:10.327" v="70" actId="1076"/>
          <ac:graphicFrameMkLst>
            <pc:docMk/>
            <pc:sldMk cId="2261304386" sldId="259"/>
            <ac:graphicFrameMk id="7" creationId="{3E4F073E-562F-5019-3433-9E74DAF9B4F7}"/>
          </ac:graphicFrameMkLst>
        </pc:graphicFrameChg>
      </pc:sldChg>
      <pc:sldChg chg="addSp delSp modSp mod modClrScheme chgLayout">
        <pc:chgData name="윤 민수" userId="b82a211b457aa7b1" providerId="Windows Live" clId="Web-{6E7F928F-1578-48C4-9E5C-36B33A60FAC8}" dt="2022-12-19T11:06:00.343" v="3861" actId="20577"/>
        <pc:sldMkLst>
          <pc:docMk/>
          <pc:sldMk cId="3927393516" sldId="260"/>
        </pc:sldMkLst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3927393516" sldId="260"/>
            <ac:spMk id="2" creationId="{D32DE548-6593-0824-B55E-715ADFF03D41}"/>
          </ac:spMkLst>
        </pc:spChg>
        <pc:spChg chg="mod">
          <ac:chgData name="윤 민수" userId="b82a211b457aa7b1" providerId="Windows Live" clId="Web-{6E7F928F-1578-48C4-9E5C-36B33A60FAC8}" dt="2022-12-19T11:06:00.343" v="3861" actId="20577"/>
          <ac:spMkLst>
            <pc:docMk/>
            <pc:sldMk cId="3927393516" sldId="260"/>
            <ac:spMk id="3" creationId="{5C8348BA-421C-6623-BDCC-5107D792B4D9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3927393516" sldId="260"/>
            <ac:spMk id="6" creationId="{2315D0ED-51FF-69C5-D4A1-E889E3A42727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927393516" sldId="260"/>
            <ac:picMk id="4" creationId="{F7E0FC64-52A0-C99E-D4E0-4DAFBB67572B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927393516" sldId="260"/>
            <ac:picMk id="5" creationId="{7AC9BAB1-7982-3AFC-8491-B785C342E446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1:05:58.484" v="3860" actId="20577"/>
        <pc:sldMkLst>
          <pc:docMk/>
          <pc:sldMk cId="3673938903" sldId="261"/>
        </pc:sldMkLst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3673938903" sldId="261"/>
            <ac:spMk id="2" creationId="{E258823B-AF97-872B-BC6F-3B063BDCE5CB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3673938903" sldId="261"/>
            <ac:spMk id="3" creationId="{412A0570-F8C9-5A4F-FDF9-5BD08BC02BB7}"/>
          </ac:spMkLst>
        </pc:spChg>
        <pc:spChg chg="mod">
          <ac:chgData name="윤 민수" userId="b82a211b457aa7b1" providerId="Windows Live" clId="Web-{6E7F928F-1578-48C4-9E5C-36B33A60FAC8}" dt="2022-12-19T11:05:58.484" v="3860" actId="20577"/>
          <ac:spMkLst>
            <pc:docMk/>
            <pc:sldMk cId="3673938903" sldId="261"/>
            <ac:spMk id="5" creationId="{1F726B3D-2764-1BA7-8B32-E568356338A6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673938903" sldId="261"/>
            <ac:picMk id="6" creationId="{9012D061-AA9B-92DC-C623-F14C9A43DA1F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673938903" sldId="261"/>
            <ac:picMk id="7" creationId="{C2121C3B-3B6C-2794-0538-8A809A746B90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0:14:19.650" v="183"/>
        <pc:sldMkLst>
          <pc:docMk/>
          <pc:sldMk cId="3927783896" sldId="262"/>
        </pc:sldMkLst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3927783896" sldId="262"/>
            <ac:spMk id="2" creationId="{5ED95F6A-6C86-7E37-E9DE-E68DAD237AE5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3927783896" sldId="262"/>
            <ac:spMk id="3" creationId="{48564985-ECD2-4E2B-B7A7-B1C2EABD16CA}"/>
          </ac:spMkLst>
        </pc:spChg>
        <pc:spChg chg="mod">
          <ac:chgData name="윤 민수" userId="b82a211b457aa7b1" providerId="Windows Live" clId="Web-{6E7F928F-1578-48C4-9E5C-36B33A60FAC8}" dt="2022-12-19T10:11:09.802" v="102" actId="14100"/>
          <ac:spMkLst>
            <pc:docMk/>
            <pc:sldMk cId="3927783896" sldId="262"/>
            <ac:spMk id="5" creationId="{FF2C727B-7047-F82E-535E-8C06B87FF8FC}"/>
          </ac:spMkLst>
        </pc:spChg>
        <pc:graphicFrameChg chg="mod modGraphic">
          <ac:chgData name="윤 민수" userId="b82a211b457aa7b1" providerId="Windows Live" clId="Web-{6E7F928F-1578-48C4-9E5C-36B33A60FAC8}" dt="2022-12-19T10:03:48.430" v="17"/>
          <ac:graphicFrameMkLst>
            <pc:docMk/>
            <pc:sldMk cId="3927783896" sldId="262"/>
            <ac:graphicFrameMk id="7" creationId="{EF3736FC-B498-85C0-BB6E-6951F5A1BD08}"/>
          </ac:graphicFrameMkLst>
        </pc:graphicFrameChg>
      </pc:sldChg>
      <pc:sldChg chg="addSp delSp modSp mod modClrScheme chgLayout">
        <pc:chgData name="윤 민수" userId="b82a211b457aa7b1" providerId="Windows Live" clId="Web-{6E7F928F-1578-48C4-9E5C-36B33A60FAC8}" dt="2022-12-19T11:06:06.296" v="3863" actId="20577"/>
        <pc:sldMkLst>
          <pc:docMk/>
          <pc:sldMk cId="4106926609" sldId="263"/>
        </pc:sldMkLst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4106926609" sldId="263"/>
            <ac:spMk id="5" creationId="{CA3056AC-F333-BD30-6A2B-6AD8DB47A04D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4106926609" sldId="263"/>
            <ac:spMk id="6" creationId="{59DB0B8D-0C62-8C1D-589C-CFA39393BF04}"/>
          </ac:spMkLst>
        </pc:spChg>
        <pc:spChg chg="mod">
          <ac:chgData name="윤 민수" userId="b82a211b457aa7b1" providerId="Windows Live" clId="Web-{6E7F928F-1578-48C4-9E5C-36B33A60FAC8}" dt="2022-12-19T11:06:06.296" v="3863" actId="20577"/>
          <ac:spMkLst>
            <pc:docMk/>
            <pc:sldMk cId="4106926609" sldId="263"/>
            <ac:spMk id="7" creationId="{36DBCBAE-BC1F-4720-D978-DC5913A8D691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4106926609" sldId="263"/>
            <ac:picMk id="2" creationId="{43924A51-505E-ED19-7D87-553CB33EF7EF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4106926609" sldId="263"/>
            <ac:picMk id="3" creationId="{71DD9FB9-FD8C-7C87-9A03-EA4987121FE6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4106926609" sldId="263"/>
            <ac:picMk id="4" creationId="{D28471A3-7673-5648-50F1-CBE45A821931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1:06:07.593" v="3864" actId="20577"/>
        <pc:sldMkLst>
          <pc:docMk/>
          <pc:sldMk cId="1838718347" sldId="264"/>
        </pc:sldMkLst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1838718347" sldId="264"/>
            <ac:spMk id="3" creationId="{5CD24612-FDFF-FE3C-26B0-E74D44F65DD3}"/>
          </ac:spMkLst>
        </pc:spChg>
        <pc:spChg chg="mod">
          <ac:chgData name="윤 민수" userId="b82a211b457aa7b1" providerId="Windows Live" clId="Web-{6E7F928F-1578-48C4-9E5C-36B33A60FAC8}" dt="2022-12-19T11:06:07.593" v="3864" actId="20577"/>
          <ac:spMkLst>
            <pc:docMk/>
            <pc:sldMk cId="1838718347" sldId="264"/>
            <ac:spMk id="7" creationId="{36DBCBAE-BC1F-4720-D978-DC5913A8D691}"/>
          </ac:spMkLst>
        </pc:spChg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1838718347" sldId="264"/>
            <ac:spMk id="17" creationId="{D7AAF1B6-5B09-E810-BDD7-C3B4BB38F69D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1838718347" sldId="264"/>
            <ac:picMk id="2" creationId="{8EFC6812-960D-0337-5F83-A7B40A15FFD6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1838718347" sldId="264"/>
            <ac:picMk id="8" creationId="{187367EB-90CC-3772-9EDF-8C049258C04A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1838718347" sldId="264"/>
            <ac:picMk id="19" creationId="{DEFB9460-8FA6-471F-2DA0-53C82BBF4281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1838718347" sldId="264"/>
            <ac:picMk id="21" creationId="{C8B8FE1A-8BF8-73B0-B958-283C7B591ECA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1:06:09.484" v="3865" actId="20577"/>
        <pc:sldMkLst>
          <pc:docMk/>
          <pc:sldMk cId="672074875" sldId="265"/>
        </pc:sldMkLst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672074875" sldId="265"/>
            <ac:spMk id="3" creationId="{84BC4854-FD07-A22D-5E2B-3484DBFDBDE8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672074875" sldId="265"/>
            <ac:spMk id="4" creationId="{9DA9FC4A-88A3-DF87-AC4E-BE7C2E3DBCA1}"/>
          </ac:spMkLst>
        </pc:spChg>
        <pc:spChg chg="mod">
          <ac:chgData name="윤 민수" userId="b82a211b457aa7b1" providerId="Windows Live" clId="Web-{6E7F928F-1578-48C4-9E5C-36B33A60FAC8}" dt="2022-12-19T11:06:09.484" v="3865" actId="20577"/>
          <ac:spMkLst>
            <pc:docMk/>
            <pc:sldMk cId="672074875" sldId="265"/>
            <ac:spMk id="7" creationId="{36DBCBAE-BC1F-4720-D978-DC5913A8D691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672074875" sldId="265"/>
            <ac:picMk id="2" creationId="{F83193CA-8413-A3CC-CF06-C8D07D28D93C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1:06:11.453" v="3866" actId="20577"/>
        <pc:sldMkLst>
          <pc:docMk/>
          <pc:sldMk cId="1422709331" sldId="266"/>
        </pc:sldMkLst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1422709331" sldId="266"/>
            <ac:spMk id="3" creationId="{48BD3C86-018B-58D3-7BC4-7286E4EE4828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1422709331" sldId="266"/>
            <ac:spMk id="4" creationId="{75DBD27C-C959-9433-4225-B40DDEB277AE}"/>
          </ac:spMkLst>
        </pc:spChg>
        <pc:spChg chg="mod">
          <ac:chgData name="윤 민수" userId="b82a211b457aa7b1" providerId="Windows Live" clId="Web-{6E7F928F-1578-48C4-9E5C-36B33A60FAC8}" dt="2022-12-19T11:06:11.453" v="3866" actId="20577"/>
          <ac:spMkLst>
            <pc:docMk/>
            <pc:sldMk cId="1422709331" sldId="266"/>
            <ac:spMk id="7" creationId="{36DBCBAE-BC1F-4720-D978-DC5913A8D691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1422709331" sldId="266"/>
            <ac:picMk id="2" creationId="{C9AE42F6-0D91-0D8E-F710-44DDAFD0AEDA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1:06:14.406" v="3868" actId="20577"/>
        <pc:sldMkLst>
          <pc:docMk/>
          <pc:sldMk cId="243821382" sldId="267"/>
        </pc:sldMkLst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243821382" sldId="267"/>
            <ac:spMk id="2" creationId="{6709E073-71E9-F053-D24D-19FE1EA1835C}"/>
          </ac:spMkLst>
        </pc:spChg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243821382" sldId="267"/>
            <ac:spMk id="4" creationId="{AC5655A1-2595-891D-5C71-111CE020D370}"/>
          </ac:spMkLst>
        </pc:spChg>
        <pc:spChg chg="mod">
          <ac:chgData name="윤 민수" userId="b82a211b457aa7b1" providerId="Windows Live" clId="Web-{6E7F928F-1578-48C4-9E5C-36B33A60FAC8}" dt="2022-12-19T11:06:14.406" v="3868" actId="20577"/>
          <ac:spMkLst>
            <pc:docMk/>
            <pc:sldMk cId="243821382" sldId="267"/>
            <ac:spMk id="7" creationId="{36DBCBAE-BC1F-4720-D978-DC5913A8D691}"/>
          </ac:spMkLst>
        </pc:spChg>
        <pc:graphicFrameChg chg="mod modGraphic">
          <ac:chgData name="윤 민수" userId="b82a211b457aa7b1" providerId="Windows Live" clId="Web-{6E7F928F-1578-48C4-9E5C-36B33A60FAC8}" dt="2022-12-19T10:03:48.430" v="17"/>
          <ac:graphicFrameMkLst>
            <pc:docMk/>
            <pc:sldMk cId="243821382" sldId="267"/>
            <ac:graphicFrameMk id="3" creationId="{4FF963F7-4234-A545-054B-843717BECD80}"/>
          </ac:graphicFrameMkLst>
        </pc:graphicFrameChg>
      </pc:sldChg>
      <pc:sldChg chg="addSp delSp modSp mod modClrScheme chgLayout">
        <pc:chgData name="윤 민수" userId="b82a211b457aa7b1" providerId="Windows Live" clId="Web-{6E7F928F-1578-48C4-9E5C-36B33A60FAC8}" dt="2022-12-19T11:06:18.390" v="3871" actId="20577"/>
        <pc:sldMkLst>
          <pc:docMk/>
          <pc:sldMk cId="3217020967" sldId="268"/>
        </pc:sldMkLst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3217020967" sldId="268"/>
            <ac:spMk id="4" creationId="{85867F78-9372-0843-06E7-C227E2BFE5D7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3217020967" sldId="268"/>
            <ac:spMk id="5" creationId="{38BB5062-0AE5-D811-E866-9C341472AA27}"/>
          </ac:spMkLst>
        </pc:spChg>
        <pc:spChg chg="mod">
          <ac:chgData name="윤 민수" userId="b82a211b457aa7b1" providerId="Windows Live" clId="Web-{6E7F928F-1578-48C4-9E5C-36B33A60FAC8}" dt="2022-12-19T11:06:18.390" v="3871" actId="20577"/>
          <ac:spMkLst>
            <pc:docMk/>
            <pc:sldMk cId="3217020967" sldId="268"/>
            <ac:spMk id="7" creationId="{36DBCBAE-BC1F-4720-D978-DC5913A8D691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217020967" sldId="268"/>
            <ac:picMk id="2" creationId="{49D43355-4BBF-CDD7-B6D3-0E532B5FDB91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217020967" sldId="268"/>
            <ac:picMk id="3" creationId="{4821397B-C4D2-0467-6A5E-A55BCF3D838C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1:06:16.765" v="3870" actId="20577"/>
        <pc:sldMkLst>
          <pc:docMk/>
          <pc:sldMk cId="3028478351" sldId="269"/>
        </pc:sldMkLst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3028478351" sldId="269"/>
            <ac:spMk id="5" creationId="{51868701-93F2-60C3-B23D-D071BB251860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3028478351" sldId="269"/>
            <ac:spMk id="6" creationId="{23DBC1BA-DB19-A4D6-0818-887753CEC427}"/>
          </ac:spMkLst>
        </pc:spChg>
        <pc:spChg chg="mod">
          <ac:chgData name="윤 민수" userId="b82a211b457aa7b1" providerId="Windows Live" clId="Web-{6E7F928F-1578-48C4-9E5C-36B33A60FAC8}" dt="2022-12-19T11:06:16.765" v="3870" actId="20577"/>
          <ac:spMkLst>
            <pc:docMk/>
            <pc:sldMk cId="3028478351" sldId="269"/>
            <ac:spMk id="7" creationId="{36DBCBAE-BC1F-4720-D978-DC5913A8D691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028478351" sldId="269"/>
            <ac:picMk id="2" creationId="{0A4513F4-F2DA-9DC5-99EC-1B8BA8BC0A4D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028478351" sldId="269"/>
            <ac:picMk id="3" creationId="{8DDFF867-5E98-8292-F33D-2F8A070E094E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028478351" sldId="269"/>
            <ac:picMk id="4" creationId="{5884DD84-CDFC-57C8-0C80-AE8D47361DD4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1:06:26.766" v="3875" actId="20577"/>
        <pc:sldMkLst>
          <pc:docMk/>
          <pc:sldMk cId="1836552384" sldId="270"/>
        </pc:sldMkLst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1836552384" sldId="270"/>
            <ac:spMk id="2" creationId="{587CEADC-F152-45AA-A3E1-52D5B28A6732}"/>
          </ac:spMkLst>
        </pc:spChg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1836552384" sldId="270"/>
            <ac:spMk id="4" creationId="{30FB6085-3860-DD33-11B4-18F27D1573DB}"/>
          </ac:spMkLst>
        </pc:spChg>
        <pc:spChg chg="mod">
          <ac:chgData name="윤 민수" userId="b82a211b457aa7b1" providerId="Windows Live" clId="Web-{6E7F928F-1578-48C4-9E5C-36B33A60FAC8}" dt="2022-12-19T11:06:26.766" v="3875" actId="20577"/>
          <ac:spMkLst>
            <pc:docMk/>
            <pc:sldMk cId="1836552384" sldId="270"/>
            <ac:spMk id="6" creationId="{A4F84062-9048-B97A-16F2-FC679B8644BA}"/>
          </ac:spMkLst>
        </pc:spChg>
        <pc:graphicFrameChg chg="mod modGraphic">
          <ac:chgData name="윤 민수" userId="b82a211b457aa7b1" providerId="Windows Live" clId="Web-{6E7F928F-1578-48C4-9E5C-36B33A60FAC8}" dt="2022-12-19T10:33:20.306" v="977"/>
          <ac:graphicFrameMkLst>
            <pc:docMk/>
            <pc:sldMk cId="1836552384" sldId="270"/>
            <ac:graphicFrameMk id="8" creationId="{A00367E7-3D8F-3121-257A-A5FFF4858122}"/>
          </ac:graphicFrameMkLst>
        </pc:graphicFrameChg>
      </pc:sldChg>
      <pc:sldChg chg="addSp delSp modSp mod modClrScheme chgLayout">
        <pc:chgData name="윤 민수" userId="b82a211b457aa7b1" providerId="Windows Live" clId="Web-{6E7F928F-1578-48C4-9E5C-36B33A60FAC8}" dt="2022-12-19T11:06:28.141" v="3876" actId="20577"/>
        <pc:sldMkLst>
          <pc:docMk/>
          <pc:sldMk cId="2369979599" sldId="271"/>
        </pc:sldMkLst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2369979599" sldId="271"/>
            <ac:spMk id="2" creationId="{A3055246-DD51-68ED-F3F3-E901F60C819A}"/>
          </ac:spMkLst>
        </pc:spChg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2369979599" sldId="271"/>
            <ac:spMk id="4" creationId="{E35AE12A-F190-2974-8B4E-975C378C49B0}"/>
          </ac:spMkLst>
        </pc:spChg>
        <pc:spChg chg="mod">
          <ac:chgData name="윤 민수" userId="b82a211b457aa7b1" providerId="Windows Live" clId="Web-{6E7F928F-1578-48C4-9E5C-36B33A60FAC8}" dt="2022-12-19T11:06:28.141" v="3876" actId="20577"/>
          <ac:spMkLst>
            <pc:docMk/>
            <pc:sldMk cId="2369979599" sldId="271"/>
            <ac:spMk id="8" creationId="{994E2752-E5CB-56BF-F956-336518D676F1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2369979599" sldId="271"/>
            <ac:picMk id="9" creationId="{61E6D77B-4AA9-F353-17BD-01A8B3859B57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2369979599" sldId="271"/>
            <ac:picMk id="10" creationId="{49BF5C3B-85F7-1224-E5D9-58377783623D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1:06:29.906" v="3877" actId="20577"/>
        <pc:sldMkLst>
          <pc:docMk/>
          <pc:sldMk cId="3600337417" sldId="272"/>
        </pc:sldMkLst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3600337417" sldId="272"/>
            <ac:spMk id="4" creationId="{E35AE12A-F190-2974-8B4E-975C378C49B0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3600337417" sldId="272"/>
            <ac:spMk id="5" creationId="{E3E3D972-DFAD-5640-B6A0-806175BC1536}"/>
          </ac:spMkLst>
        </pc:spChg>
        <pc:spChg chg="mod">
          <ac:chgData name="윤 민수" userId="b82a211b457aa7b1" providerId="Windows Live" clId="Web-{6E7F928F-1578-48C4-9E5C-36B33A60FAC8}" dt="2022-12-19T11:06:29.906" v="3877" actId="20577"/>
          <ac:spMkLst>
            <pc:docMk/>
            <pc:sldMk cId="3600337417" sldId="272"/>
            <ac:spMk id="8" creationId="{994E2752-E5CB-56BF-F956-336518D676F1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600337417" sldId="272"/>
            <ac:picMk id="2" creationId="{BD72006C-4005-BB93-11AE-E50BEB728D9A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3600337417" sldId="272"/>
            <ac:picMk id="3" creationId="{242ADF56-882C-B0E0-3DF7-18D3984BF13A}"/>
          </ac:picMkLst>
        </pc:picChg>
      </pc:sldChg>
      <pc:sldChg chg="addSp delSp modSp mod ord modClrScheme chgLayout">
        <pc:chgData name="윤 민수" userId="b82a211b457aa7b1" providerId="Windows Live" clId="Web-{6E7F928F-1578-48C4-9E5C-36B33A60FAC8}" dt="2022-12-19T11:06:15.578" v="3869" actId="20577"/>
        <pc:sldMkLst>
          <pc:docMk/>
          <pc:sldMk cId="3900799710" sldId="273"/>
        </pc:sldMkLst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3900799710" sldId="273"/>
            <ac:spMk id="2" creationId="{A52D4249-B5CB-8FDB-0D4F-0F7112CD9E1A}"/>
          </ac:spMkLst>
        </pc:spChg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3900799710" sldId="273"/>
            <ac:spMk id="4" creationId="{677F4FB1-FF58-9424-0F13-978576B27B56}"/>
          </ac:spMkLst>
        </pc:spChg>
        <pc:spChg chg="mod">
          <ac:chgData name="윤 민수" userId="b82a211b457aa7b1" providerId="Windows Live" clId="Web-{6E7F928F-1578-48C4-9E5C-36B33A60FAC8}" dt="2022-12-19T11:06:15.578" v="3869" actId="20577"/>
          <ac:spMkLst>
            <pc:docMk/>
            <pc:sldMk cId="3900799710" sldId="273"/>
            <ac:spMk id="6" creationId="{7664FD20-952B-4D2A-5F7D-6B45E888E046}"/>
          </ac:spMkLst>
        </pc:spChg>
        <pc:graphicFrameChg chg="mod modGraphic">
          <ac:chgData name="윤 민수" userId="b82a211b457aa7b1" providerId="Windows Live" clId="Web-{6E7F928F-1578-48C4-9E5C-36B33A60FAC8}" dt="2022-12-19T10:38:48.455" v="1893"/>
          <ac:graphicFrameMkLst>
            <pc:docMk/>
            <pc:sldMk cId="3900799710" sldId="273"/>
            <ac:graphicFrameMk id="13" creationId="{C1D44676-972D-8DFB-B9D4-70A656451510}"/>
          </ac:graphicFrameMkLst>
        </pc:graphicFrameChg>
      </pc:sldChg>
      <pc:sldChg chg="addSp delSp modSp mod modClrScheme chgLayout">
        <pc:chgData name="윤 민수" userId="b82a211b457aa7b1" providerId="Windows Live" clId="Web-{6E7F928F-1578-48C4-9E5C-36B33A60FAC8}" dt="2022-12-19T11:06:21.140" v="3872" actId="20577"/>
        <pc:sldMkLst>
          <pc:docMk/>
          <pc:sldMk cId="2776650588" sldId="274"/>
        </pc:sldMkLst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2776650588" sldId="274"/>
            <ac:spMk id="2" creationId="{882B7CF0-B8BA-C589-D43A-7C25E00C6461}"/>
          </ac:spMkLst>
        </pc:spChg>
        <pc:spChg chg="mod">
          <ac:chgData name="윤 민수" userId="b82a211b457aa7b1" providerId="Windows Live" clId="Web-{6E7F928F-1578-48C4-9E5C-36B33A60FAC8}" dt="2022-12-19T11:06:21.140" v="3872" actId="20577"/>
          <ac:spMkLst>
            <pc:docMk/>
            <pc:sldMk cId="2776650588" sldId="274"/>
            <ac:spMk id="3" creationId="{60E365AE-56A2-122C-74DA-6A925C553CA8}"/>
          </ac:spMkLst>
        </pc:spChg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2776650588" sldId="274"/>
            <ac:spMk id="4" creationId="{677F4FB1-FF58-9424-0F13-978576B27B56}"/>
          </ac:spMkLst>
        </pc:spChg>
        <pc:picChg chg="mod">
          <ac:chgData name="윤 민수" userId="b82a211b457aa7b1" providerId="Windows Live" clId="Web-{6E7F928F-1578-48C4-9E5C-36B33A60FAC8}" dt="2022-12-19T10:13:21.180" v="174" actId="14100"/>
          <ac:picMkLst>
            <pc:docMk/>
            <pc:sldMk cId="2776650588" sldId="274"/>
            <ac:picMk id="5" creationId="{6FDDEB1F-9B00-B8B6-B981-9F6405873555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2776650588" sldId="274"/>
            <ac:picMk id="6" creationId="{504001DC-7C32-85A5-DD0B-13080A67D422}"/>
          </ac:picMkLst>
        </pc:pic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2776650588" sldId="274"/>
            <ac:picMk id="7" creationId="{F69E5595-F595-E892-3662-EC3BD554A221}"/>
          </ac:picMkLst>
        </pc:picChg>
      </pc:sldChg>
      <pc:sldChg chg="addSp delSp modSp mod modClrScheme chgLayout">
        <pc:chgData name="윤 민수" userId="b82a211b457aa7b1" providerId="Windows Live" clId="Web-{6E7F928F-1578-48C4-9E5C-36B33A60FAC8}" dt="2022-12-19T10:14:19.650" v="183"/>
        <pc:sldMkLst>
          <pc:docMk/>
          <pc:sldMk cId="2813981292" sldId="275"/>
        </pc:sldMkLst>
        <pc:spChg chg="mod">
          <ac:chgData name="윤 민수" userId="b82a211b457aa7b1" providerId="Windows Live" clId="Web-{6E7F928F-1578-48C4-9E5C-36B33A60FAC8}" dt="2022-12-19T10:12:23.460" v="132" actId="14100"/>
          <ac:spMkLst>
            <pc:docMk/>
            <pc:sldMk cId="2813981292" sldId="275"/>
            <ac:spMk id="3" creationId="{60E365AE-56A2-122C-74DA-6A925C553CA8}"/>
          </ac:spMkLst>
        </pc:spChg>
        <pc:spChg chg="del mod ord">
          <ac:chgData name="윤 민수" userId="b82a211b457aa7b1" providerId="Windows Live" clId="Web-{6E7F928F-1578-48C4-9E5C-36B33A60FAC8}" dt="2022-12-19T10:09:48.644" v="77"/>
          <ac:spMkLst>
            <pc:docMk/>
            <pc:sldMk cId="2813981292" sldId="275"/>
            <ac:spMk id="4" creationId="{677F4FB1-FF58-9424-0F13-978576B27B56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2813981292" sldId="275"/>
            <ac:spMk id="5" creationId="{B013A981-8423-2EA4-48E7-865AD8DA8A28}"/>
          </ac:spMkLst>
        </pc:spChg>
        <pc:picChg chg="mod">
          <ac:chgData name="윤 민수" userId="b82a211b457aa7b1" providerId="Windows Live" clId="Web-{6E7F928F-1578-48C4-9E5C-36B33A60FAC8}" dt="2022-12-19T10:03:48.430" v="17"/>
          <ac:picMkLst>
            <pc:docMk/>
            <pc:sldMk cId="2813981292" sldId="275"/>
            <ac:picMk id="2" creationId="{EA73A249-E236-954C-D545-C39A76CE4078}"/>
          </ac:picMkLst>
        </pc:picChg>
      </pc:sldChg>
      <pc:sldChg chg="addSp delSp modSp new mod modClrScheme chgLayout">
        <pc:chgData name="윤 민수" userId="b82a211b457aa7b1" providerId="Windows Live" clId="Web-{6E7F928F-1578-48C4-9E5C-36B33A60FAC8}" dt="2022-12-19T11:05:16.155" v="3855" actId="1076"/>
        <pc:sldMkLst>
          <pc:docMk/>
          <pc:sldMk cId="3665606286" sldId="276"/>
        </pc:sldMkLst>
        <pc:spChg chg="del">
          <ac:chgData name="윤 민수" userId="b82a211b457aa7b1" providerId="Windows Live" clId="Web-{6E7F928F-1578-48C4-9E5C-36B33A60FAC8}" dt="2022-12-19T09:57:11.608" v="2"/>
          <ac:spMkLst>
            <pc:docMk/>
            <pc:sldMk cId="3665606286" sldId="276"/>
            <ac:spMk id="2" creationId="{3CC4A087-56EF-E7BB-6C6A-637B664DC1F6}"/>
          </ac:spMkLst>
        </pc:spChg>
        <pc:spChg chg="del">
          <ac:chgData name="윤 민수" userId="b82a211b457aa7b1" providerId="Windows Live" clId="Web-{6E7F928F-1578-48C4-9E5C-36B33A60FAC8}" dt="2022-12-19T09:57:09.374" v="1"/>
          <ac:spMkLst>
            <pc:docMk/>
            <pc:sldMk cId="3665606286" sldId="276"/>
            <ac:spMk id="3" creationId="{5A906563-966D-146C-CA5E-C7D17F6547BB}"/>
          </ac:spMkLst>
        </pc:spChg>
        <pc:spChg chg="add mod">
          <ac:chgData name="윤 민수" userId="b82a211b457aa7b1" providerId="Windows Live" clId="Web-{6E7F928F-1578-48C4-9E5C-36B33A60FAC8}" dt="2022-12-19T10:57:00.047" v="2867" actId="1076"/>
          <ac:spMkLst>
            <pc:docMk/>
            <pc:sldMk cId="3665606286" sldId="276"/>
            <ac:spMk id="5" creationId="{14F645D4-D68D-5095-457E-A063FEE66B41}"/>
          </ac:spMkLst>
        </pc:spChg>
        <pc:spChg chg="add del mod">
          <ac:chgData name="윤 민수" userId="b82a211b457aa7b1" providerId="Windows Live" clId="Web-{6E7F928F-1578-48C4-9E5C-36B33A60FAC8}" dt="2022-12-19T10:10:05.003" v="87"/>
          <ac:spMkLst>
            <pc:docMk/>
            <pc:sldMk cId="3665606286" sldId="276"/>
            <ac:spMk id="6" creationId="{C1442322-9F32-764E-D122-5BB6C3C2CE0B}"/>
          </ac:spMkLst>
        </pc:spChg>
        <pc:spChg chg="add mod">
          <ac:chgData name="윤 민수" userId="b82a211b457aa7b1" providerId="Windows Live" clId="Web-{6E7F928F-1578-48C4-9E5C-36B33A60FAC8}" dt="2022-12-19T11:05:16.155" v="3855" actId="1076"/>
          <ac:spMkLst>
            <pc:docMk/>
            <pc:sldMk cId="3665606286" sldId="276"/>
            <ac:spMk id="7" creationId="{4BD50D1B-5FD4-4C4A-55F9-756922BE6F47}"/>
          </ac:spMkLst>
        </pc:spChg>
      </pc:sldChg>
      <pc:sldChg chg="addSp delSp modSp new del mod modClrScheme chgLayout">
        <pc:chgData name="윤 민수" userId="b82a211b457aa7b1" providerId="Windows Live" clId="Web-{6E7F928F-1578-48C4-9E5C-36B33A60FAC8}" dt="2022-12-19T10:26:32.642" v="629"/>
        <pc:sldMkLst>
          <pc:docMk/>
          <pc:sldMk cId="2706052356" sldId="277"/>
        </pc:sldMkLst>
        <pc:spChg chg="del">
          <ac:chgData name="윤 민수" userId="b82a211b457aa7b1" providerId="Windows Live" clId="Web-{6E7F928F-1578-48C4-9E5C-36B33A60FAC8}" dt="2022-12-19T10:14:15.478" v="180"/>
          <ac:spMkLst>
            <pc:docMk/>
            <pc:sldMk cId="2706052356" sldId="277"/>
            <ac:spMk id="2" creationId="{0740E958-AE99-641D-1D44-C77631379BB9}"/>
          </ac:spMkLst>
        </pc:spChg>
        <pc:spChg chg="del">
          <ac:chgData name="윤 민수" userId="b82a211b457aa7b1" providerId="Windows Live" clId="Web-{6E7F928F-1578-48C4-9E5C-36B33A60FAC8}" dt="2022-12-19T10:14:16.040" v="181"/>
          <ac:spMkLst>
            <pc:docMk/>
            <pc:sldMk cId="2706052356" sldId="277"/>
            <ac:spMk id="3" creationId="{77428B4F-5436-4079-E819-5A5B36FEA4C5}"/>
          </ac:spMkLst>
        </pc:spChg>
        <pc:spChg chg="add mod">
          <ac:chgData name="윤 민수" userId="b82a211b457aa7b1" providerId="Windows Live" clId="Web-{6E7F928F-1578-48C4-9E5C-36B33A60FAC8}" dt="2022-12-19T10:15:13.339" v="199" actId="1076"/>
          <ac:spMkLst>
            <pc:docMk/>
            <pc:sldMk cId="2706052356" sldId="277"/>
            <ac:spMk id="11" creationId="{8E48B9EF-F1C2-D91D-C66E-01A8FE088733}"/>
          </ac:spMkLst>
        </pc:spChg>
        <pc:graphicFrameChg chg="add del mod modGraphic">
          <ac:chgData name="윤 민수" userId="b82a211b457aa7b1" providerId="Windows Live" clId="Web-{6E7F928F-1578-48C4-9E5C-36B33A60FAC8}" dt="2022-12-19T10:14:33.931" v="188"/>
          <ac:graphicFrameMkLst>
            <pc:docMk/>
            <pc:sldMk cId="2706052356" sldId="277"/>
            <ac:graphicFrameMk id="5" creationId="{F449DAF7-99EB-5C41-8287-C73766A4C6BF}"/>
          </ac:graphicFrameMkLst>
        </pc:graphicFrameChg>
        <pc:graphicFrameChg chg="add del mod">
          <ac:chgData name="윤 민수" userId="b82a211b457aa7b1" providerId="Windows Live" clId="Web-{6E7F928F-1578-48C4-9E5C-36B33A60FAC8}" dt="2022-12-19T10:14:43.010" v="190"/>
          <ac:graphicFrameMkLst>
            <pc:docMk/>
            <pc:sldMk cId="2706052356" sldId="277"/>
            <ac:graphicFrameMk id="7" creationId="{BC4E5136-9591-45A7-1C97-D6A24FAF07E8}"/>
          </ac:graphicFrameMkLst>
        </pc:graphicFrameChg>
        <pc:graphicFrameChg chg="add del mod modGraphic">
          <ac:chgData name="윤 민수" userId="b82a211b457aa7b1" providerId="Windows Live" clId="Web-{6E7F928F-1578-48C4-9E5C-36B33A60FAC8}" dt="2022-12-19T10:22:59.412" v="461"/>
          <ac:graphicFrameMkLst>
            <pc:docMk/>
            <pc:sldMk cId="2706052356" sldId="277"/>
            <ac:graphicFrameMk id="9" creationId="{CF46E1CE-D18C-8004-1E6A-5BB1319CB381}"/>
          </ac:graphicFrameMkLst>
        </pc:graphicFrameChg>
        <pc:graphicFrameChg chg="add mod modGraphic">
          <ac:chgData name="윤 민수" userId="b82a211b457aa7b1" providerId="Windows Live" clId="Web-{6E7F928F-1578-48C4-9E5C-36B33A60FAC8}" dt="2022-12-19T10:25:04.356" v="619"/>
          <ac:graphicFrameMkLst>
            <pc:docMk/>
            <pc:sldMk cId="2706052356" sldId="277"/>
            <ac:graphicFrameMk id="13" creationId="{8326DE9E-54D4-E5A4-F669-F491DDF1CAAD}"/>
          </ac:graphicFrameMkLst>
        </pc:graphicFrameChg>
      </pc:sldChg>
      <pc:sldChg chg="addSp delSp modSp new">
        <pc:chgData name="윤 민수" userId="b82a211b457aa7b1" providerId="Windows Live" clId="Web-{6E7F928F-1578-48C4-9E5C-36B33A60FAC8}" dt="2022-12-19T11:06:22.219" v="3873" actId="20577"/>
        <pc:sldMkLst>
          <pc:docMk/>
          <pc:sldMk cId="1271343550" sldId="278"/>
        </pc:sldMkLst>
        <pc:spChg chg="del">
          <ac:chgData name="윤 민수" userId="b82a211b457aa7b1" providerId="Windows Live" clId="Web-{6E7F928F-1578-48C4-9E5C-36B33A60FAC8}" dt="2022-12-19T10:15:37.231" v="203"/>
          <ac:spMkLst>
            <pc:docMk/>
            <pc:sldMk cId="1271343550" sldId="278"/>
            <ac:spMk id="2" creationId="{3D9C9E19-6977-5126-3ECA-251C315561AA}"/>
          </ac:spMkLst>
        </pc:spChg>
        <pc:spChg chg="del">
          <ac:chgData name="윤 민수" userId="b82a211b457aa7b1" providerId="Windows Live" clId="Web-{6E7F928F-1578-48C4-9E5C-36B33A60FAC8}" dt="2022-12-19T10:15:36.184" v="202"/>
          <ac:spMkLst>
            <pc:docMk/>
            <pc:sldMk cId="1271343550" sldId="278"/>
            <ac:spMk id="3" creationId="{E02C1581-BAFC-1427-7239-5708CA973EC1}"/>
          </ac:spMkLst>
        </pc:spChg>
        <pc:spChg chg="add mod">
          <ac:chgData name="윤 민수" userId="b82a211b457aa7b1" providerId="Windows Live" clId="Web-{6E7F928F-1578-48C4-9E5C-36B33A60FAC8}" dt="2022-12-19T11:06:22.219" v="3873" actId="20577"/>
          <ac:spMkLst>
            <pc:docMk/>
            <pc:sldMk cId="1271343550" sldId="278"/>
            <ac:spMk id="5" creationId="{D2E48168-6E4E-D4C9-F2E0-A0B28B572F59}"/>
          </ac:spMkLst>
        </pc:spChg>
        <pc:picChg chg="add mod">
          <ac:chgData name="윤 민수" userId="b82a211b457aa7b1" providerId="Windows Live" clId="Web-{6E7F928F-1578-48C4-9E5C-36B33A60FAC8}" dt="2022-12-19T10:19:19.345" v="248" actId="1076"/>
          <ac:picMkLst>
            <pc:docMk/>
            <pc:sldMk cId="1271343550" sldId="278"/>
            <ac:picMk id="6" creationId="{55764B99-B6EB-F9F7-9DBB-7ADEB55D099B}"/>
          </ac:picMkLst>
        </pc:picChg>
        <pc:picChg chg="add mod">
          <ac:chgData name="윤 민수" userId="b82a211b457aa7b1" providerId="Windows Live" clId="Web-{6E7F928F-1578-48C4-9E5C-36B33A60FAC8}" dt="2022-12-19T10:19:11.970" v="242" actId="1076"/>
          <ac:picMkLst>
            <pc:docMk/>
            <pc:sldMk cId="1271343550" sldId="278"/>
            <ac:picMk id="7" creationId="{676C261C-1437-625A-531C-F02089F1218F}"/>
          </ac:picMkLst>
        </pc:picChg>
        <pc:picChg chg="add mod">
          <ac:chgData name="윤 민수" userId="b82a211b457aa7b1" providerId="Windows Live" clId="Web-{6E7F928F-1578-48C4-9E5C-36B33A60FAC8}" dt="2022-12-19T10:19:18.251" v="247" actId="1076"/>
          <ac:picMkLst>
            <pc:docMk/>
            <pc:sldMk cId="1271343550" sldId="278"/>
            <ac:picMk id="8" creationId="{0CC739F8-82F3-CAAB-1DDF-7F47CB7019C4}"/>
          </ac:picMkLst>
        </pc:picChg>
      </pc:sldChg>
      <pc:sldChg chg="addSp delSp modSp add ord replId">
        <pc:chgData name="윤 민수" userId="b82a211b457aa7b1" providerId="Windows Live" clId="Web-{6E7F928F-1578-48C4-9E5C-36B33A60FAC8}" dt="2022-12-19T11:06:23.656" v="3874" actId="20577"/>
        <pc:sldMkLst>
          <pc:docMk/>
          <pc:sldMk cId="4177416575" sldId="279"/>
        </pc:sldMkLst>
        <pc:spChg chg="mod">
          <ac:chgData name="윤 민수" userId="b82a211b457aa7b1" providerId="Windows Live" clId="Web-{6E7F928F-1578-48C4-9E5C-36B33A60FAC8}" dt="2022-12-19T11:06:23.656" v="3874" actId="20577"/>
          <ac:spMkLst>
            <pc:docMk/>
            <pc:sldMk cId="4177416575" sldId="279"/>
            <ac:spMk id="5" creationId="{D2E48168-6E4E-D4C9-F2E0-A0B28B572F59}"/>
          </ac:spMkLst>
        </pc:spChg>
        <pc:picChg chg="add mod">
          <ac:chgData name="윤 민수" userId="b82a211b457aa7b1" providerId="Windows Live" clId="Web-{6E7F928F-1578-48C4-9E5C-36B33A60FAC8}" dt="2022-12-19T10:17:50.109" v="233" actId="1076"/>
          <ac:picMkLst>
            <pc:docMk/>
            <pc:sldMk cId="4177416575" sldId="279"/>
            <ac:picMk id="2" creationId="{F5E95AB6-4F6E-95E7-7A7B-4E03E1C151C4}"/>
          </ac:picMkLst>
        </pc:picChg>
        <pc:picChg chg="add mod">
          <ac:chgData name="윤 민수" userId="b82a211b457aa7b1" providerId="Windows Live" clId="Web-{6E7F928F-1578-48C4-9E5C-36B33A60FAC8}" dt="2022-12-19T10:17:48.765" v="232" actId="1076"/>
          <ac:picMkLst>
            <pc:docMk/>
            <pc:sldMk cId="4177416575" sldId="279"/>
            <ac:picMk id="3" creationId="{B7C1DC7E-5D39-9A4F-9163-6D4BDF345ECB}"/>
          </ac:picMkLst>
        </pc:picChg>
        <pc:picChg chg="del">
          <ac:chgData name="윤 민수" userId="b82a211b457aa7b1" providerId="Windows Live" clId="Web-{6E7F928F-1578-48C4-9E5C-36B33A60FAC8}" dt="2022-12-19T10:17:28.421" v="223"/>
          <ac:picMkLst>
            <pc:docMk/>
            <pc:sldMk cId="4177416575" sldId="279"/>
            <ac:picMk id="6" creationId="{55764B99-B6EB-F9F7-9DBB-7ADEB55D099B}"/>
          </ac:picMkLst>
        </pc:picChg>
        <pc:picChg chg="del">
          <ac:chgData name="윤 민수" userId="b82a211b457aa7b1" providerId="Windows Live" clId="Web-{6E7F928F-1578-48C4-9E5C-36B33A60FAC8}" dt="2022-12-19T10:17:41.390" v="228"/>
          <ac:picMkLst>
            <pc:docMk/>
            <pc:sldMk cId="4177416575" sldId="279"/>
            <ac:picMk id="7" creationId="{676C261C-1437-625A-531C-F02089F1218F}"/>
          </ac:picMkLst>
        </pc:picChg>
      </pc:sldChg>
      <pc:sldChg chg="addSp delSp modSp add replId">
        <pc:chgData name="윤 민수" userId="b82a211b457aa7b1" providerId="Windows Live" clId="Web-{6E7F928F-1578-48C4-9E5C-36B33A60FAC8}" dt="2022-12-19T11:05:56.234" v="3859" actId="20577"/>
        <pc:sldMkLst>
          <pc:docMk/>
          <pc:sldMk cId="2561364728" sldId="280"/>
        </pc:sldMkLst>
        <pc:spChg chg="mod">
          <ac:chgData name="윤 민수" userId="b82a211b457aa7b1" providerId="Windows Live" clId="Web-{6E7F928F-1578-48C4-9E5C-36B33A60FAC8}" dt="2022-12-19T11:05:56.234" v="3859" actId="20577"/>
          <ac:spMkLst>
            <pc:docMk/>
            <pc:sldMk cId="2561364728" sldId="280"/>
            <ac:spMk id="5" creationId="{1F726B3D-2764-1BA7-8B32-E568356338A6}"/>
          </ac:spMkLst>
        </pc:spChg>
        <pc:picChg chg="add mod">
          <ac:chgData name="윤 민수" userId="b82a211b457aa7b1" providerId="Windows Live" clId="Web-{6E7F928F-1578-48C4-9E5C-36B33A60FAC8}" dt="2022-12-19T10:43:59.733" v="1940" actId="1076"/>
          <ac:picMkLst>
            <pc:docMk/>
            <pc:sldMk cId="2561364728" sldId="280"/>
            <ac:picMk id="2" creationId="{4F465C77-0A8F-9B71-BD9B-01CE313C95F9}"/>
          </ac:picMkLst>
        </pc:picChg>
        <pc:picChg chg="add mod">
          <ac:chgData name="윤 민수" userId="b82a211b457aa7b1" providerId="Windows Live" clId="Web-{6E7F928F-1578-48C4-9E5C-36B33A60FAC8}" dt="2022-12-19T10:43:55.405" v="1938" actId="1076"/>
          <ac:picMkLst>
            <pc:docMk/>
            <pc:sldMk cId="2561364728" sldId="280"/>
            <ac:picMk id="3" creationId="{4999F202-0692-3643-0327-02EC3FDD1350}"/>
          </ac:picMkLst>
        </pc:picChg>
        <pc:picChg chg="add mod">
          <ac:chgData name="윤 민수" userId="b82a211b457aa7b1" providerId="Windows Live" clId="Web-{6E7F928F-1578-48C4-9E5C-36B33A60FAC8}" dt="2022-12-19T10:43:55.405" v="1939" actId="1076"/>
          <ac:picMkLst>
            <pc:docMk/>
            <pc:sldMk cId="2561364728" sldId="280"/>
            <ac:picMk id="4" creationId="{E69871D6-8B01-7EA3-0773-F92845B5756E}"/>
          </ac:picMkLst>
        </pc:picChg>
        <pc:picChg chg="del">
          <ac:chgData name="윤 민수" userId="b82a211b457aa7b1" providerId="Windows Live" clId="Web-{6E7F928F-1578-48C4-9E5C-36B33A60FAC8}" dt="2022-12-19T10:42:38.481" v="1921"/>
          <ac:picMkLst>
            <pc:docMk/>
            <pc:sldMk cId="2561364728" sldId="280"/>
            <ac:picMk id="6" creationId="{9012D061-AA9B-92DC-C623-F14C9A43DA1F}"/>
          </ac:picMkLst>
        </pc:picChg>
        <pc:picChg chg="del">
          <ac:chgData name="윤 민수" userId="b82a211b457aa7b1" providerId="Windows Live" clId="Web-{6E7F928F-1578-48C4-9E5C-36B33A60FAC8}" dt="2022-12-19T10:42:38.919" v="1922"/>
          <ac:picMkLst>
            <pc:docMk/>
            <pc:sldMk cId="2561364728" sldId="280"/>
            <ac:picMk id="7" creationId="{C2121C3B-3B6C-2794-0538-8A809A746B90}"/>
          </ac:picMkLst>
        </pc:picChg>
      </pc:sldChg>
      <pc:sldChg chg="modSp add ord replId">
        <pc:chgData name="윤 민수" userId="b82a211b457aa7b1" providerId="Windows Live" clId="Web-{6E7F928F-1578-48C4-9E5C-36B33A60FAC8}" dt="2022-12-19T11:05:54.484" v="3858" actId="20577"/>
        <pc:sldMkLst>
          <pc:docMk/>
          <pc:sldMk cId="666036492" sldId="281"/>
        </pc:sldMkLst>
        <pc:spChg chg="mod">
          <ac:chgData name="윤 민수" userId="b82a211b457aa7b1" providerId="Windows Live" clId="Web-{6E7F928F-1578-48C4-9E5C-36B33A60FAC8}" dt="2022-12-19T11:05:54.484" v="3858" actId="20577"/>
          <ac:spMkLst>
            <pc:docMk/>
            <pc:sldMk cId="666036492" sldId="281"/>
            <ac:spMk id="5" creationId="{61959350-E1D1-B6FA-A2DB-1DC397845ACC}"/>
          </ac:spMkLst>
        </pc:spChg>
        <pc:graphicFrameChg chg="mod modGraphic">
          <ac:chgData name="윤 민수" userId="b82a211b457aa7b1" providerId="Windows Live" clId="Web-{6E7F928F-1578-48C4-9E5C-36B33A60FAC8}" dt="2022-12-19T10:55:12.561" v="2782"/>
          <ac:graphicFrameMkLst>
            <pc:docMk/>
            <pc:sldMk cId="666036492" sldId="281"/>
            <ac:graphicFrameMk id="7" creationId="{3E4F073E-562F-5019-3433-9E74DAF9B4F7}"/>
          </ac:graphicFrameMkLst>
        </pc:graphicFrameChg>
      </pc:sldChg>
      <pc:sldChg chg="delSp add del replId">
        <pc:chgData name="윤 민수" userId="b82a211b457aa7b1" providerId="Windows Live" clId="Web-{6E7F928F-1578-48C4-9E5C-36B33A60FAC8}" dt="2022-12-19T10:44:01.139" v="1941"/>
        <pc:sldMkLst>
          <pc:docMk/>
          <pc:sldMk cId="3865658676" sldId="281"/>
        </pc:sldMkLst>
        <pc:picChg chg="del">
          <ac:chgData name="윤 민수" userId="b82a211b457aa7b1" providerId="Windows Live" clId="Web-{6E7F928F-1578-48C4-9E5C-36B33A60FAC8}" dt="2022-12-19T10:42:39.809" v="1923"/>
          <ac:picMkLst>
            <pc:docMk/>
            <pc:sldMk cId="3865658676" sldId="281"/>
            <ac:picMk id="6" creationId="{9012D061-AA9B-92DC-C623-F14C9A43DA1F}"/>
          </ac:picMkLst>
        </pc:picChg>
        <pc:picChg chg="del">
          <ac:chgData name="윤 민수" userId="b82a211b457aa7b1" providerId="Windows Live" clId="Web-{6E7F928F-1578-48C4-9E5C-36B33A60FAC8}" dt="2022-12-19T10:42:40.653" v="1924"/>
          <ac:picMkLst>
            <pc:docMk/>
            <pc:sldMk cId="3865658676" sldId="281"/>
            <ac:picMk id="7" creationId="{C2121C3B-3B6C-2794-0538-8A809A746B90}"/>
          </ac:picMkLst>
        </pc:picChg>
      </pc:sldChg>
      <pc:sldChg chg="modSp add replId">
        <pc:chgData name="윤 민수" userId="b82a211b457aa7b1" providerId="Windows Live" clId="Web-{6E7F928F-1578-48C4-9E5C-36B33A60FAC8}" dt="2022-12-19T11:06:04.734" v="3862" actId="20577"/>
        <pc:sldMkLst>
          <pc:docMk/>
          <pc:sldMk cId="2022164498" sldId="282"/>
        </pc:sldMkLst>
        <pc:spChg chg="mod">
          <ac:chgData name="윤 민수" userId="b82a211b457aa7b1" providerId="Windows Live" clId="Web-{6E7F928F-1578-48C4-9E5C-36B33A60FAC8}" dt="2022-12-19T11:06:04.734" v="3862" actId="20577"/>
          <ac:spMkLst>
            <pc:docMk/>
            <pc:sldMk cId="2022164498" sldId="282"/>
            <ac:spMk id="5" creationId="{FF2C727B-7047-F82E-535E-8C06B87FF8FC}"/>
          </ac:spMkLst>
        </pc:spChg>
        <pc:graphicFrameChg chg="mod modGraphic">
          <ac:chgData name="윤 민수" userId="b82a211b457aa7b1" providerId="Windows Live" clId="Web-{6E7F928F-1578-48C4-9E5C-36B33A60FAC8}" dt="2022-12-19T11:04:37.685" v="3842"/>
          <ac:graphicFrameMkLst>
            <pc:docMk/>
            <pc:sldMk cId="2022164498" sldId="282"/>
            <ac:graphicFrameMk id="7" creationId="{EF3736FC-B498-85C0-BB6E-6951F5A1BD08}"/>
          </ac:graphicFrameMkLst>
        </pc:graphicFrameChg>
      </pc:sldChg>
      <pc:sldMasterChg chg="modSp add del addSldLayout delSldLayout modSldLayout">
        <pc:chgData name="윤 민수" userId="b82a211b457aa7b1" providerId="Windows Live" clId="Web-{6E7F928F-1578-48C4-9E5C-36B33A60FAC8}" dt="2022-12-19T10:04:53.150" v="18"/>
        <pc:sldMasterMkLst>
          <pc:docMk/>
          <pc:sldMasterMk cId="3291399212" sldId="2147483763"/>
        </pc:sldMasterMkLst>
        <pc:spChg chg="mod">
          <ac:chgData name="윤 민수" userId="b82a211b457aa7b1" providerId="Windows Live" clId="Web-{6E7F928F-1578-48C4-9E5C-36B33A60FAC8}" dt="2022-12-19T10:03:48.430" v="17"/>
          <ac:spMkLst>
            <pc:docMk/>
            <pc:sldMasterMk cId="3291399212" sldId="2147483763"/>
            <ac:spMk id="2" creationId="{00000000-0000-0000-0000-000000000000}"/>
          </ac:spMkLst>
        </pc:spChg>
        <pc:spChg chg="mod">
          <ac:chgData name="윤 민수" userId="b82a211b457aa7b1" providerId="Windows Live" clId="Web-{6E7F928F-1578-48C4-9E5C-36B33A60FAC8}" dt="2022-12-19T10:03:48.430" v="17"/>
          <ac:spMkLst>
            <pc:docMk/>
            <pc:sldMasterMk cId="3291399212" sldId="2147483763"/>
            <ac:spMk id="3" creationId="{00000000-0000-0000-0000-000000000000}"/>
          </ac:spMkLst>
        </pc:spChg>
        <pc:spChg chg="mod">
          <ac:chgData name="윤 민수" userId="b82a211b457aa7b1" providerId="Windows Live" clId="Web-{6E7F928F-1578-48C4-9E5C-36B33A60FAC8}" dt="2022-12-19T10:03:48.430" v="17"/>
          <ac:spMkLst>
            <pc:docMk/>
            <pc:sldMasterMk cId="3291399212" sldId="2147483763"/>
            <ac:spMk id="4" creationId="{00000000-0000-0000-0000-000000000000}"/>
          </ac:spMkLst>
        </pc:spChg>
        <pc:spChg chg="mod">
          <ac:chgData name="윤 민수" userId="b82a211b457aa7b1" providerId="Windows Live" clId="Web-{6E7F928F-1578-48C4-9E5C-36B33A60FAC8}" dt="2022-12-19T10:03:48.430" v="17"/>
          <ac:spMkLst>
            <pc:docMk/>
            <pc:sldMasterMk cId="3291399212" sldId="2147483763"/>
            <ac:spMk id="5" creationId="{00000000-0000-0000-0000-000000000000}"/>
          </ac:spMkLst>
        </pc:spChg>
        <pc:spChg chg="mod">
          <ac:chgData name="윤 민수" userId="b82a211b457aa7b1" providerId="Windows Live" clId="Web-{6E7F928F-1578-48C4-9E5C-36B33A60FAC8}" dt="2022-12-19T10:03:48.430" v="17"/>
          <ac:spMkLst>
            <pc:docMk/>
            <pc:sldMasterMk cId="3291399212" sldId="2147483763"/>
            <ac:spMk id="6" creationId="{00000000-0000-0000-0000-000000000000}"/>
          </ac:spMkLst>
        </pc:spChg>
        <pc:sldLayoutChg chg="modSp add del">
          <pc:chgData name="윤 민수" userId="b82a211b457aa7b1" providerId="Windows Live" clId="Web-{6E7F928F-1578-48C4-9E5C-36B33A60FAC8}" dt="2022-12-19T10:04:53.150" v="18"/>
          <pc:sldLayoutMkLst>
            <pc:docMk/>
            <pc:sldMasterMk cId="3291399212" sldId="2147483763"/>
            <pc:sldLayoutMk cId="1741643942" sldId="2147483764"/>
          </pc:sldLayoutMkLst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741643942" sldId="2147483764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741643942" sldId="2147483764"/>
              <ac:spMk id="3" creationId="{00000000-0000-0000-0000-000000000000}"/>
            </ac:spMkLst>
          </pc:spChg>
        </pc:sldLayoutChg>
        <pc:sldLayoutChg chg="add del">
          <pc:chgData name="윤 민수" userId="b82a211b457aa7b1" providerId="Windows Live" clId="Web-{6E7F928F-1578-48C4-9E5C-36B33A60FAC8}" dt="2022-12-19T10:04:53.150" v="18"/>
          <pc:sldLayoutMkLst>
            <pc:docMk/>
            <pc:sldMasterMk cId="3291399212" sldId="2147483763"/>
            <pc:sldLayoutMk cId="55547048" sldId="2147483765"/>
          </pc:sldLayoutMkLst>
        </pc:sldLayoutChg>
        <pc:sldLayoutChg chg="modSp add del">
          <pc:chgData name="윤 민수" userId="b82a211b457aa7b1" providerId="Windows Live" clId="Web-{6E7F928F-1578-48C4-9E5C-36B33A60FAC8}" dt="2022-12-19T10:04:53.150" v="18"/>
          <pc:sldLayoutMkLst>
            <pc:docMk/>
            <pc:sldMasterMk cId="3291399212" sldId="2147483763"/>
            <pc:sldLayoutMk cId="1791568443" sldId="2147483766"/>
          </pc:sldLayoutMkLst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791568443" sldId="2147483766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791568443" sldId="2147483766"/>
              <ac:spMk id="3" creationId="{00000000-0000-0000-0000-000000000000}"/>
            </ac:spMkLst>
          </pc:spChg>
        </pc:sldLayoutChg>
        <pc:sldLayoutChg chg="modSp add del">
          <pc:chgData name="윤 민수" userId="b82a211b457aa7b1" providerId="Windows Live" clId="Web-{6E7F928F-1578-48C4-9E5C-36B33A60FAC8}" dt="2022-12-19T10:04:53.150" v="18"/>
          <pc:sldLayoutMkLst>
            <pc:docMk/>
            <pc:sldMasterMk cId="3291399212" sldId="2147483763"/>
            <pc:sldLayoutMk cId="319883772" sldId="2147483767"/>
          </pc:sldLayoutMkLst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319883772" sldId="2147483767"/>
              <ac:spMk id="3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319883772" sldId="2147483767"/>
              <ac:spMk id="4" creationId="{00000000-0000-0000-0000-000000000000}"/>
            </ac:spMkLst>
          </pc:spChg>
        </pc:sldLayoutChg>
        <pc:sldLayoutChg chg="modSp add del">
          <pc:chgData name="윤 민수" userId="b82a211b457aa7b1" providerId="Windows Live" clId="Web-{6E7F928F-1578-48C4-9E5C-36B33A60FAC8}" dt="2022-12-19T10:04:53.150" v="18"/>
          <pc:sldLayoutMkLst>
            <pc:docMk/>
            <pc:sldMasterMk cId="3291399212" sldId="2147483763"/>
            <pc:sldLayoutMk cId="1508841924" sldId="2147483768"/>
          </pc:sldLayoutMkLst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508841924" sldId="2147483768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508841924" sldId="2147483768"/>
              <ac:spMk id="3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508841924" sldId="2147483768"/>
              <ac:spMk id="4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508841924" sldId="2147483768"/>
              <ac:spMk id="5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508841924" sldId="2147483768"/>
              <ac:spMk id="6" creationId="{00000000-0000-0000-0000-000000000000}"/>
            </ac:spMkLst>
          </pc:spChg>
        </pc:sldLayoutChg>
        <pc:sldLayoutChg chg="add del">
          <pc:chgData name="윤 민수" userId="b82a211b457aa7b1" providerId="Windows Live" clId="Web-{6E7F928F-1578-48C4-9E5C-36B33A60FAC8}" dt="2022-12-19T10:04:53.150" v="18"/>
          <pc:sldLayoutMkLst>
            <pc:docMk/>
            <pc:sldMasterMk cId="3291399212" sldId="2147483763"/>
            <pc:sldLayoutMk cId="2740098431" sldId="2147483769"/>
          </pc:sldLayoutMkLst>
        </pc:sldLayoutChg>
        <pc:sldLayoutChg chg="add del">
          <pc:chgData name="윤 민수" userId="b82a211b457aa7b1" providerId="Windows Live" clId="Web-{6E7F928F-1578-48C4-9E5C-36B33A60FAC8}" dt="2022-12-19T10:04:53.150" v="18"/>
          <pc:sldLayoutMkLst>
            <pc:docMk/>
            <pc:sldMasterMk cId="3291399212" sldId="2147483763"/>
            <pc:sldLayoutMk cId="1021051950" sldId="2147483770"/>
          </pc:sldLayoutMkLst>
        </pc:sldLayoutChg>
        <pc:sldLayoutChg chg="modSp add del">
          <pc:chgData name="윤 민수" userId="b82a211b457aa7b1" providerId="Windows Live" clId="Web-{6E7F928F-1578-48C4-9E5C-36B33A60FAC8}" dt="2022-12-19T10:04:53.150" v="18"/>
          <pc:sldLayoutMkLst>
            <pc:docMk/>
            <pc:sldMasterMk cId="3291399212" sldId="2147483763"/>
            <pc:sldLayoutMk cId="1087947861" sldId="2147483771"/>
          </pc:sldLayoutMkLst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087947861" sldId="2147483771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087947861" sldId="2147483771"/>
              <ac:spMk id="3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087947861" sldId="2147483771"/>
              <ac:spMk id="4" creationId="{00000000-0000-0000-0000-000000000000}"/>
            </ac:spMkLst>
          </pc:spChg>
        </pc:sldLayoutChg>
        <pc:sldLayoutChg chg="modSp add del">
          <pc:chgData name="윤 민수" userId="b82a211b457aa7b1" providerId="Windows Live" clId="Web-{6E7F928F-1578-48C4-9E5C-36B33A60FAC8}" dt="2022-12-19T10:04:53.150" v="18"/>
          <pc:sldLayoutMkLst>
            <pc:docMk/>
            <pc:sldMasterMk cId="3291399212" sldId="2147483763"/>
            <pc:sldLayoutMk cId="2587647083" sldId="2147483772"/>
          </pc:sldLayoutMkLst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2587647083" sldId="2147483772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2587647083" sldId="2147483772"/>
              <ac:spMk id="3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2587647083" sldId="2147483772"/>
              <ac:spMk id="4" creationId="{00000000-0000-0000-0000-000000000000}"/>
            </ac:spMkLst>
          </pc:spChg>
        </pc:sldLayoutChg>
        <pc:sldLayoutChg chg="add del">
          <pc:chgData name="윤 민수" userId="b82a211b457aa7b1" providerId="Windows Live" clId="Web-{6E7F928F-1578-48C4-9E5C-36B33A60FAC8}" dt="2022-12-19T10:04:53.150" v="18"/>
          <pc:sldLayoutMkLst>
            <pc:docMk/>
            <pc:sldMasterMk cId="3291399212" sldId="2147483763"/>
            <pc:sldLayoutMk cId="4256267337" sldId="2147483773"/>
          </pc:sldLayoutMkLst>
        </pc:sldLayoutChg>
        <pc:sldLayoutChg chg="modSp add del">
          <pc:chgData name="윤 민수" userId="b82a211b457aa7b1" providerId="Windows Live" clId="Web-{6E7F928F-1578-48C4-9E5C-36B33A60FAC8}" dt="2022-12-19T10:04:53.150" v="18"/>
          <pc:sldLayoutMkLst>
            <pc:docMk/>
            <pc:sldMasterMk cId="3291399212" sldId="2147483763"/>
            <pc:sldLayoutMk cId="1553822843" sldId="2147483774"/>
          </pc:sldLayoutMkLst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553822843" sldId="2147483774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8.430" v="17"/>
            <ac:spMkLst>
              <pc:docMk/>
              <pc:sldMasterMk cId="3291399212" sldId="2147483763"/>
              <pc:sldLayoutMk cId="1553822843" sldId="2147483774"/>
              <ac:spMk id="3" creationId="{00000000-0000-0000-0000-000000000000}"/>
            </ac:spMkLst>
          </pc:spChg>
        </pc:sldLayoutChg>
      </pc:sldMasterChg>
      <pc:sldMasterChg chg="modSp add del addSldLayout delSldLayout modSldLayout">
        <pc:chgData name="윤 민수" userId="b82a211b457aa7b1" providerId="Windows Live" clId="Web-{6E7F928F-1578-48C4-9E5C-36B33A60FAC8}" dt="2022-12-19T10:03:47.336" v="16"/>
        <pc:sldMasterMkLst>
          <pc:docMk/>
          <pc:sldMasterMk cId="3407672247" sldId="2147483775"/>
        </pc:sldMasterMkLst>
        <pc:spChg chg="mod">
          <ac:chgData name="윤 민수" userId="b82a211b457aa7b1" providerId="Windows Live" clId="Web-{6E7F928F-1578-48C4-9E5C-36B33A60FAC8}" dt="2022-12-19T10:03:43.929" v="15"/>
          <ac:spMkLst>
            <pc:docMk/>
            <pc:sldMasterMk cId="3407672247" sldId="2147483775"/>
            <ac:spMk id="2" creationId="{00000000-0000-0000-0000-000000000000}"/>
          </ac:spMkLst>
        </pc:spChg>
        <pc:spChg chg="mod">
          <ac:chgData name="윤 민수" userId="b82a211b457aa7b1" providerId="Windows Live" clId="Web-{6E7F928F-1578-48C4-9E5C-36B33A60FAC8}" dt="2022-12-19T10:03:43.929" v="15"/>
          <ac:spMkLst>
            <pc:docMk/>
            <pc:sldMasterMk cId="3407672247" sldId="2147483775"/>
            <ac:spMk id="3" creationId="{00000000-0000-0000-0000-000000000000}"/>
          </ac:spMkLst>
        </pc:spChg>
        <pc:spChg chg="mod">
          <ac:chgData name="윤 민수" userId="b82a211b457aa7b1" providerId="Windows Live" clId="Web-{6E7F928F-1578-48C4-9E5C-36B33A60FAC8}" dt="2022-12-19T10:03:43.929" v="15"/>
          <ac:spMkLst>
            <pc:docMk/>
            <pc:sldMasterMk cId="3407672247" sldId="2147483775"/>
            <ac:spMk id="4" creationId="{00000000-0000-0000-0000-000000000000}"/>
          </ac:spMkLst>
        </pc:spChg>
        <pc:spChg chg="mod">
          <ac:chgData name="윤 민수" userId="b82a211b457aa7b1" providerId="Windows Live" clId="Web-{6E7F928F-1578-48C4-9E5C-36B33A60FAC8}" dt="2022-12-19T10:03:43.929" v="15"/>
          <ac:spMkLst>
            <pc:docMk/>
            <pc:sldMasterMk cId="3407672247" sldId="2147483775"/>
            <ac:spMk id="5" creationId="{00000000-0000-0000-0000-000000000000}"/>
          </ac:spMkLst>
        </pc:spChg>
        <pc:spChg chg="mod">
          <ac:chgData name="윤 민수" userId="b82a211b457aa7b1" providerId="Windows Live" clId="Web-{6E7F928F-1578-48C4-9E5C-36B33A60FAC8}" dt="2022-12-19T10:03:43.929" v="15"/>
          <ac:spMkLst>
            <pc:docMk/>
            <pc:sldMasterMk cId="3407672247" sldId="2147483775"/>
            <ac:spMk id="6" creationId="{00000000-0000-0000-0000-000000000000}"/>
          </ac:spMkLst>
        </pc:spChg>
        <pc:sldLayoutChg chg="modSp add del mod replId">
          <pc:chgData name="윤 민수" userId="b82a211b457aa7b1" providerId="Windows Live" clId="Web-{6E7F928F-1578-48C4-9E5C-36B33A60FAC8}" dt="2022-12-19T10:03:47.336" v="16"/>
          <pc:sldLayoutMkLst>
            <pc:docMk/>
            <pc:sldMasterMk cId="3407672247" sldId="2147483775"/>
            <pc:sldLayoutMk cId="1968824021" sldId="2147483776"/>
          </pc:sldLayoutMkLst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1968824021" sldId="2147483776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1968824021" sldId="2147483776"/>
              <ac:spMk id="3" creationId="{00000000-0000-0000-0000-000000000000}"/>
            </ac:spMkLst>
          </pc:spChg>
        </pc:sldLayoutChg>
        <pc:sldLayoutChg chg="add del mod replId">
          <pc:chgData name="윤 민수" userId="b82a211b457aa7b1" providerId="Windows Live" clId="Web-{6E7F928F-1578-48C4-9E5C-36B33A60FAC8}" dt="2022-12-19T10:03:47.336" v="16"/>
          <pc:sldLayoutMkLst>
            <pc:docMk/>
            <pc:sldMasterMk cId="3407672247" sldId="2147483775"/>
            <pc:sldLayoutMk cId="1799538608" sldId="2147483777"/>
          </pc:sldLayoutMkLst>
        </pc:sldLayoutChg>
        <pc:sldLayoutChg chg="modSp add del mod replId">
          <pc:chgData name="윤 민수" userId="b82a211b457aa7b1" providerId="Windows Live" clId="Web-{6E7F928F-1578-48C4-9E5C-36B33A60FAC8}" dt="2022-12-19T10:03:47.336" v="16"/>
          <pc:sldLayoutMkLst>
            <pc:docMk/>
            <pc:sldMasterMk cId="3407672247" sldId="2147483775"/>
            <pc:sldLayoutMk cId="3728101959" sldId="2147483778"/>
          </pc:sldLayoutMkLst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3728101959" sldId="2147483778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3728101959" sldId="2147483778"/>
              <ac:spMk id="3" creationId="{00000000-0000-0000-0000-000000000000}"/>
            </ac:spMkLst>
          </pc:spChg>
        </pc:sldLayoutChg>
        <pc:sldLayoutChg chg="modSp add del mod replId">
          <pc:chgData name="윤 민수" userId="b82a211b457aa7b1" providerId="Windows Live" clId="Web-{6E7F928F-1578-48C4-9E5C-36B33A60FAC8}" dt="2022-12-19T10:03:47.336" v="16"/>
          <pc:sldLayoutMkLst>
            <pc:docMk/>
            <pc:sldMasterMk cId="3407672247" sldId="2147483775"/>
            <pc:sldLayoutMk cId="4058026384" sldId="2147483779"/>
          </pc:sldLayoutMkLst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4058026384" sldId="2147483779"/>
              <ac:spMk id="3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4058026384" sldId="2147483779"/>
              <ac:spMk id="4" creationId="{00000000-0000-0000-0000-000000000000}"/>
            </ac:spMkLst>
          </pc:spChg>
        </pc:sldLayoutChg>
        <pc:sldLayoutChg chg="modSp add del mod replId">
          <pc:chgData name="윤 민수" userId="b82a211b457aa7b1" providerId="Windows Live" clId="Web-{6E7F928F-1578-48C4-9E5C-36B33A60FAC8}" dt="2022-12-19T10:03:47.336" v="16"/>
          <pc:sldLayoutMkLst>
            <pc:docMk/>
            <pc:sldMasterMk cId="3407672247" sldId="2147483775"/>
            <pc:sldLayoutMk cId="4017053485" sldId="2147483780"/>
          </pc:sldLayoutMkLst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4017053485" sldId="2147483780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4017053485" sldId="2147483780"/>
              <ac:spMk id="3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4017053485" sldId="2147483780"/>
              <ac:spMk id="4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4017053485" sldId="2147483780"/>
              <ac:spMk id="5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4017053485" sldId="2147483780"/>
              <ac:spMk id="6" creationId="{00000000-0000-0000-0000-000000000000}"/>
            </ac:spMkLst>
          </pc:spChg>
        </pc:sldLayoutChg>
        <pc:sldLayoutChg chg="add del mod replId">
          <pc:chgData name="윤 민수" userId="b82a211b457aa7b1" providerId="Windows Live" clId="Web-{6E7F928F-1578-48C4-9E5C-36B33A60FAC8}" dt="2022-12-19T10:03:47.336" v="16"/>
          <pc:sldLayoutMkLst>
            <pc:docMk/>
            <pc:sldMasterMk cId="3407672247" sldId="2147483775"/>
            <pc:sldLayoutMk cId="3184950999" sldId="2147483781"/>
          </pc:sldLayoutMkLst>
        </pc:sldLayoutChg>
        <pc:sldLayoutChg chg="add del mod replId">
          <pc:chgData name="윤 민수" userId="b82a211b457aa7b1" providerId="Windows Live" clId="Web-{6E7F928F-1578-48C4-9E5C-36B33A60FAC8}" dt="2022-12-19T10:03:47.336" v="16"/>
          <pc:sldLayoutMkLst>
            <pc:docMk/>
            <pc:sldMasterMk cId="3407672247" sldId="2147483775"/>
            <pc:sldLayoutMk cId="803074567" sldId="2147483782"/>
          </pc:sldLayoutMkLst>
        </pc:sldLayoutChg>
        <pc:sldLayoutChg chg="modSp add del mod replId">
          <pc:chgData name="윤 민수" userId="b82a211b457aa7b1" providerId="Windows Live" clId="Web-{6E7F928F-1578-48C4-9E5C-36B33A60FAC8}" dt="2022-12-19T10:03:47.336" v="16"/>
          <pc:sldLayoutMkLst>
            <pc:docMk/>
            <pc:sldMasterMk cId="3407672247" sldId="2147483775"/>
            <pc:sldLayoutMk cId="1567361304" sldId="2147483783"/>
          </pc:sldLayoutMkLst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1567361304" sldId="2147483783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1567361304" sldId="2147483783"/>
              <ac:spMk id="3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1567361304" sldId="2147483783"/>
              <ac:spMk id="4" creationId="{00000000-0000-0000-0000-000000000000}"/>
            </ac:spMkLst>
          </pc:spChg>
        </pc:sldLayoutChg>
        <pc:sldLayoutChg chg="modSp add del mod replId">
          <pc:chgData name="윤 민수" userId="b82a211b457aa7b1" providerId="Windows Live" clId="Web-{6E7F928F-1578-48C4-9E5C-36B33A60FAC8}" dt="2022-12-19T10:03:47.336" v="16"/>
          <pc:sldLayoutMkLst>
            <pc:docMk/>
            <pc:sldMasterMk cId="3407672247" sldId="2147483775"/>
            <pc:sldLayoutMk cId="112742844" sldId="2147483784"/>
          </pc:sldLayoutMkLst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112742844" sldId="2147483784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112742844" sldId="2147483784"/>
              <ac:spMk id="3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112742844" sldId="2147483784"/>
              <ac:spMk id="4" creationId="{00000000-0000-0000-0000-000000000000}"/>
            </ac:spMkLst>
          </pc:spChg>
        </pc:sldLayoutChg>
        <pc:sldLayoutChg chg="add del mod replId">
          <pc:chgData name="윤 민수" userId="b82a211b457aa7b1" providerId="Windows Live" clId="Web-{6E7F928F-1578-48C4-9E5C-36B33A60FAC8}" dt="2022-12-19T10:03:47.336" v="16"/>
          <pc:sldLayoutMkLst>
            <pc:docMk/>
            <pc:sldMasterMk cId="3407672247" sldId="2147483775"/>
            <pc:sldLayoutMk cId="2957076674" sldId="2147483785"/>
          </pc:sldLayoutMkLst>
        </pc:sldLayoutChg>
        <pc:sldLayoutChg chg="modSp add del mod replId">
          <pc:chgData name="윤 민수" userId="b82a211b457aa7b1" providerId="Windows Live" clId="Web-{6E7F928F-1578-48C4-9E5C-36B33A60FAC8}" dt="2022-12-19T10:03:47.336" v="16"/>
          <pc:sldLayoutMkLst>
            <pc:docMk/>
            <pc:sldMasterMk cId="3407672247" sldId="2147483775"/>
            <pc:sldLayoutMk cId="3918211436" sldId="2147483786"/>
          </pc:sldLayoutMkLst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3918211436" sldId="2147483786"/>
              <ac:spMk id="2" creationId="{00000000-0000-0000-0000-000000000000}"/>
            </ac:spMkLst>
          </pc:spChg>
          <pc:spChg chg="mod">
            <ac:chgData name="윤 민수" userId="b82a211b457aa7b1" providerId="Windows Live" clId="Web-{6E7F928F-1578-48C4-9E5C-36B33A60FAC8}" dt="2022-12-19T10:03:43.929" v="15"/>
            <ac:spMkLst>
              <pc:docMk/>
              <pc:sldMasterMk cId="3407672247" sldId="2147483775"/>
              <pc:sldLayoutMk cId="3918211436" sldId="2147483786"/>
              <ac:spMk id="3" creationId="{00000000-0000-0000-0000-000000000000}"/>
            </ac:spMkLst>
          </pc:spChg>
        </pc:sldLayoutChg>
      </pc:sldMasterChg>
      <pc:sldMasterChg chg="add del addSldLayout delSldLayout modSldLayout">
        <pc:chgData name="윤 민수" userId="b82a211b457aa7b1" providerId="Windows Live" clId="Web-{6E7F928F-1578-48C4-9E5C-36B33A60FAC8}" dt="2022-12-19T10:05:05.119" v="19"/>
        <pc:sldMasterMkLst>
          <pc:docMk/>
          <pc:sldMasterMk cId="3638859065" sldId="2147483775"/>
        </pc:sldMasterMkLst>
        <pc:sldLayoutChg chg="add del mod replId">
          <pc:chgData name="윤 민수" userId="b82a211b457aa7b1" providerId="Windows Live" clId="Web-{6E7F928F-1578-48C4-9E5C-36B33A60FAC8}" dt="2022-12-19T10:05:05.119" v="19"/>
          <pc:sldLayoutMkLst>
            <pc:docMk/>
            <pc:sldMasterMk cId="3638859065" sldId="2147483775"/>
            <pc:sldLayoutMk cId="2730132733" sldId="2147483776"/>
          </pc:sldLayoutMkLst>
        </pc:sldLayoutChg>
        <pc:sldLayoutChg chg="add del mod replId">
          <pc:chgData name="윤 민수" userId="b82a211b457aa7b1" providerId="Windows Live" clId="Web-{6E7F928F-1578-48C4-9E5C-36B33A60FAC8}" dt="2022-12-19T10:05:05.119" v="19"/>
          <pc:sldLayoutMkLst>
            <pc:docMk/>
            <pc:sldMasterMk cId="3638859065" sldId="2147483775"/>
            <pc:sldLayoutMk cId="3064044073" sldId="2147483777"/>
          </pc:sldLayoutMkLst>
        </pc:sldLayoutChg>
        <pc:sldLayoutChg chg="add del mod replId">
          <pc:chgData name="윤 민수" userId="b82a211b457aa7b1" providerId="Windows Live" clId="Web-{6E7F928F-1578-48C4-9E5C-36B33A60FAC8}" dt="2022-12-19T10:05:05.119" v="19"/>
          <pc:sldLayoutMkLst>
            <pc:docMk/>
            <pc:sldMasterMk cId="3638859065" sldId="2147483775"/>
            <pc:sldLayoutMk cId="2235510908" sldId="2147483778"/>
          </pc:sldLayoutMkLst>
        </pc:sldLayoutChg>
        <pc:sldLayoutChg chg="add del mod replId">
          <pc:chgData name="윤 민수" userId="b82a211b457aa7b1" providerId="Windows Live" clId="Web-{6E7F928F-1578-48C4-9E5C-36B33A60FAC8}" dt="2022-12-19T10:05:05.119" v="19"/>
          <pc:sldLayoutMkLst>
            <pc:docMk/>
            <pc:sldMasterMk cId="3638859065" sldId="2147483775"/>
            <pc:sldLayoutMk cId="3125810325" sldId="2147483779"/>
          </pc:sldLayoutMkLst>
        </pc:sldLayoutChg>
        <pc:sldLayoutChg chg="add del mod replId">
          <pc:chgData name="윤 민수" userId="b82a211b457aa7b1" providerId="Windows Live" clId="Web-{6E7F928F-1578-48C4-9E5C-36B33A60FAC8}" dt="2022-12-19T10:05:05.119" v="19"/>
          <pc:sldLayoutMkLst>
            <pc:docMk/>
            <pc:sldMasterMk cId="3638859065" sldId="2147483775"/>
            <pc:sldLayoutMk cId="3285146026" sldId="2147483780"/>
          </pc:sldLayoutMkLst>
        </pc:sldLayoutChg>
        <pc:sldLayoutChg chg="add del mod replId">
          <pc:chgData name="윤 민수" userId="b82a211b457aa7b1" providerId="Windows Live" clId="Web-{6E7F928F-1578-48C4-9E5C-36B33A60FAC8}" dt="2022-12-19T10:05:05.119" v="19"/>
          <pc:sldLayoutMkLst>
            <pc:docMk/>
            <pc:sldMasterMk cId="3638859065" sldId="2147483775"/>
            <pc:sldLayoutMk cId="1724708493" sldId="2147483781"/>
          </pc:sldLayoutMkLst>
        </pc:sldLayoutChg>
        <pc:sldLayoutChg chg="add del mod replId">
          <pc:chgData name="윤 민수" userId="b82a211b457aa7b1" providerId="Windows Live" clId="Web-{6E7F928F-1578-48C4-9E5C-36B33A60FAC8}" dt="2022-12-19T10:05:05.119" v="19"/>
          <pc:sldLayoutMkLst>
            <pc:docMk/>
            <pc:sldMasterMk cId="3638859065" sldId="2147483775"/>
            <pc:sldLayoutMk cId="752640397" sldId="2147483782"/>
          </pc:sldLayoutMkLst>
        </pc:sldLayoutChg>
        <pc:sldLayoutChg chg="add del mod replId">
          <pc:chgData name="윤 민수" userId="b82a211b457aa7b1" providerId="Windows Live" clId="Web-{6E7F928F-1578-48C4-9E5C-36B33A60FAC8}" dt="2022-12-19T10:05:05.119" v="19"/>
          <pc:sldLayoutMkLst>
            <pc:docMk/>
            <pc:sldMasterMk cId="3638859065" sldId="2147483775"/>
            <pc:sldLayoutMk cId="2793710250" sldId="2147483783"/>
          </pc:sldLayoutMkLst>
        </pc:sldLayoutChg>
        <pc:sldLayoutChg chg="add del mod replId">
          <pc:chgData name="윤 민수" userId="b82a211b457aa7b1" providerId="Windows Live" clId="Web-{6E7F928F-1578-48C4-9E5C-36B33A60FAC8}" dt="2022-12-19T10:05:05.119" v="19"/>
          <pc:sldLayoutMkLst>
            <pc:docMk/>
            <pc:sldMasterMk cId="3638859065" sldId="2147483775"/>
            <pc:sldLayoutMk cId="2447855400" sldId="2147483784"/>
          </pc:sldLayoutMkLst>
        </pc:sldLayoutChg>
        <pc:sldLayoutChg chg="add del mod replId">
          <pc:chgData name="윤 민수" userId="b82a211b457aa7b1" providerId="Windows Live" clId="Web-{6E7F928F-1578-48C4-9E5C-36B33A60FAC8}" dt="2022-12-19T10:05:05.119" v="19"/>
          <pc:sldLayoutMkLst>
            <pc:docMk/>
            <pc:sldMasterMk cId="3638859065" sldId="2147483775"/>
            <pc:sldLayoutMk cId="3660882064" sldId="2147483785"/>
          </pc:sldLayoutMkLst>
        </pc:sldLayoutChg>
        <pc:sldLayoutChg chg="add del mod replId">
          <pc:chgData name="윤 민수" userId="b82a211b457aa7b1" providerId="Windows Live" clId="Web-{6E7F928F-1578-48C4-9E5C-36B33A60FAC8}" dt="2022-12-19T10:05:05.119" v="19"/>
          <pc:sldLayoutMkLst>
            <pc:docMk/>
            <pc:sldMasterMk cId="3638859065" sldId="2147483775"/>
            <pc:sldLayoutMk cId="3728708355" sldId="2147483786"/>
          </pc:sldLayoutMkLst>
        </pc:sldLayoutChg>
      </pc:sldMasterChg>
      <pc:sldMasterChg chg="add del addSldLayout delSldLayout modSldLayout">
        <pc:chgData name="윤 민수" userId="b82a211b457aa7b1" providerId="Windows Live" clId="Web-{6E7F928F-1578-48C4-9E5C-36B33A60FAC8}" dt="2022-12-19T10:05:19.244" v="20"/>
        <pc:sldMasterMkLst>
          <pc:docMk/>
          <pc:sldMasterMk cId="2226548146" sldId="2147483787"/>
        </pc:sldMasterMkLst>
        <pc:sldLayoutChg chg="add del mod replId">
          <pc:chgData name="윤 민수" userId="b82a211b457aa7b1" providerId="Windows Live" clId="Web-{6E7F928F-1578-48C4-9E5C-36B33A60FAC8}" dt="2022-12-19T10:05:19.244" v="20"/>
          <pc:sldLayoutMkLst>
            <pc:docMk/>
            <pc:sldMasterMk cId="2226548146" sldId="2147483787"/>
            <pc:sldLayoutMk cId="3662715919" sldId="2147483788"/>
          </pc:sldLayoutMkLst>
        </pc:sldLayoutChg>
        <pc:sldLayoutChg chg="add del mod replId">
          <pc:chgData name="윤 민수" userId="b82a211b457aa7b1" providerId="Windows Live" clId="Web-{6E7F928F-1578-48C4-9E5C-36B33A60FAC8}" dt="2022-12-19T10:05:19.244" v="20"/>
          <pc:sldLayoutMkLst>
            <pc:docMk/>
            <pc:sldMasterMk cId="2226548146" sldId="2147483787"/>
            <pc:sldLayoutMk cId="4202163324" sldId="2147483789"/>
          </pc:sldLayoutMkLst>
        </pc:sldLayoutChg>
        <pc:sldLayoutChg chg="add del mod replId">
          <pc:chgData name="윤 민수" userId="b82a211b457aa7b1" providerId="Windows Live" clId="Web-{6E7F928F-1578-48C4-9E5C-36B33A60FAC8}" dt="2022-12-19T10:05:19.244" v="20"/>
          <pc:sldLayoutMkLst>
            <pc:docMk/>
            <pc:sldMasterMk cId="2226548146" sldId="2147483787"/>
            <pc:sldLayoutMk cId="1250192707" sldId="2147483790"/>
          </pc:sldLayoutMkLst>
        </pc:sldLayoutChg>
        <pc:sldLayoutChg chg="add del mod replId">
          <pc:chgData name="윤 민수" userId="b82a211b457aa7b1" providerId="Windows Live" clId="Web-{6E7F928F-1578-48C4-9E5C-36B33A60FAC8}" dt="2022-12-19T10:05:19.244" v="20"/>
          <pc:sldLayoutMkLst>
            <pc:docMk/>
            <pc:sldMasterMk cId="2226548146" sldId="2147483787"/>
            <pc:sldLayoutMk cId="1658689626" sldId="2147483791"/>
          </pc:sldLayoutMkLst>
        </pc:sldLayoutChg>
        <pc:sldLayoutChg chg="add del mod replId">
          <pc:chgData name="윤 민수" userId="b82a211b457aa7b1" providerId="Windows Live" clId="Web-{6E7F928F-1578-48C4-9E5C-36B33A60FAC8}" dt="2022-12-19T10:05:19.244" v="20"/>
          <pc:sldLayoutMkLst>
            <pc:docMk/>
            <pc:sldMasterMk cId="2226548146" sldId="2147483787"/>
            <pc:sldLayoutMk cId="490299377" sldId="2147483792"/>
          </pc:sldLayoutMkLst>
        </pc:sldLayoutChg>
        <pc:sldLayoutChg chg="add del mod replId">
          <pc:chgData name="윤 민수" userId="b82a211b457aa7b1" providerId="Windows Live" clId="Web-{6E7F928F-1578-48C4-9E5C-36B33A60FAC8}" dt="2022-12-19T10:05:19.244" v="20"/>
          <pc:sldLayoutMkLst>
            <pc:docMk/>
            <pc:sldMasterMk cId="2226548146" sldId="2147483787"/>
            <pc:sldLayoutMk cId="1648064336" sldId="2147483793"/>
          </pc:sldLayoutMkLst>
        </pc:sldLayoutChg>
        <pc:sldLayoutChg chg="add del mod replId">
          <pc:chgData name="윤 민수" userId="b82a211b457aa7b1" providerId="Windows Live" clId="Web-{6E7F928F-1578-48C4-9E5C-36B33A60FAC8}" dt="2022-12-19T10:05:19.244" v="20"/>
          <pc:sldLayoutMkLst>
            <pc:docMk/>
            <pc:sldMasterMk cId="2226548146" sldId="2147483787"/>
            <pc:sldLayoutMk cId="2605125233" sldId="2147483794"/>
          </pc:sldLayoutMkLst>
        </pc:sldLayoutChg>
        <pc:sldLayoutChg chg="add del mod replId">
          <pc:chgData name="윤 민수" userId="b82a211b457aa7b1" providerId="Windows Live" clId="Web-{6E7F928F-1578-48C4-9E5C-36B33A60FAC8}" dt="2022-12-19T10:05:19.244" v="20"/>
          <pc:sldLayoutMkLst>
            <pc:docMk/>
            <pc:sldMasterMk cId="2226548146" sldId="2147483787"/>
            <pc:sldLayoutMk cId="1883697543" sldId="2147483795"/>
          </pc:sldLayoutMkLst>
        </pc:sldLayoutChg>
        <pc:sldLayoutChg chg="add del mod replId">
          <pc:chgData name="윤 민수" userId="b82a211b457aa7b1" providerId="Windows Live" clId="Web-{6E7F928F-1578-48C4-9E5C-36B33A60FAC8}" dt="2022-12-19T10:05:19.244" v="20"/>
          <pc:sldLayoutMkLst>
            <pc:docMk/>
            <pc:sldMasterMk cId="2226548146" sldId="2147483787"/>
            <pc:sldLayoutMk cId="3453625858" sldId="2147483796"/>
          </pc:sldLayoutMkLst>
        </pc:sldLayoutChg>
        <pc:sldLayoutChg chg="add del mod replId">
          <pc:chgData name="윤 민수" userId="b82a211b457aa7b1" providerId="Windows Live" clId="Web-{6E7F928F-1578-48C4-9E5C-36B33A60FAC8}" dt="2022-12-19T10:05:19.244" v="20"/>
          <pc:sldLayoutMkLst>
            <pc:docMk/>
            <pc:sldMasterMk cId="2226548146" sldId="2147483787"/>
            <pc:sldLayoutMk cId="4071578104" sldId="2147483797"/>
          </pc:sldLayoutMkLst>
        </pc:sldLayoutChg>
        <pc:sldLayoutChg chg="add del mod replId">
          <pc:chgData name="윤 민수" userId="b82a211b457aa7b1" providerId="Windows Live" clId="Web-{6E7F928F-1578-48C4-9E5C-36B33A60FAC8}" dt="2022-12-19T10:05:19.244" v="20"/>
          <pc:sldLayoutMkLst>
            <pc:docMk/>
            <pc:sldMasterMk cId="2226548146" sldId="2147483787"/>
            <pc:sldLayoutMk cId="4105348083" sldId="2147483798"/>
          </pc:sldLayoutMkLst>
        </pc:sldLayoutChg>
      </pc:sldMasterChg>
      <pc:sldMasterChg chg="add del addSldLayout delSldLayout modSldLayout">
        <pc:chgData name="윤 민수" userId="b82a211b457aa7b1" providerId="Windows Live" clId="Web-{6E7F928F-1578-48C4-9E5C-36B33A60FAC8}" dt="2022-12-19T10:05:31.588" v="21"/>
        <pc:sldMasterMkLst>
          <pc:docMk/>
          <pc:sldMasterMk cId="192661376" sldId="2147483799"/>
        </pc:sldMasterMkLst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36704346" sldId="2147483800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1102397090" sldId="2147483801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3613552408" sldId="2147483802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733890461" sldId="2147483803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3929207470" sldId="2147483804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1963264525" sldId="2147483805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2841242609" sldId="2147483806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992729475" sldId="2147483807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1308924894" sldId="2147483808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1627982668" sldId="2147483809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2110019427" sldId="2147483810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559067311" sldId="2147483811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3702436118" sldId="2147483812"/>
          </pc:sldLayoutMkLst>
        </pc:sldLayoutChg>
        <pc:sldLayoutChg chg="add del mod replId">
          <pc:chgData name="윤 민수" userId="b82a211b457aa7b1" providerId="Windows Live" clId="Web-{6E7F928F-1578-48C4-9E5C-36B33A60FAC8}" dt="2022-12-19T10:05:31.588" v="21"/>
          <pc:sldLayoutMkLst>
            <pc:docMk/>
            <pc:sldMasterMk cId="192661376" sldId="2147483799"/>
            <pc:sldLayoutMk cId="1149453831" sldId="2147483813"/>
          </pc:sldLayoutMkLst>
        </pc:sldLayoutChg>
      </pc:sldMasterChg>
      <pc:sldMasterChg chg="add del addSldLayout delSldLayout modSldLayout">
        <pc:chgData name="윤 민수" userId="b82a211b457aa7b1" providerId="Windows Live" clId="Web-{6E7F928F-1578-48C4-9E5C-36B33A60FAC8}" dt="2022-12-19T10:06:00.339" v="24"/>
        <pc:sldMasterMkLst>
          <pc:docMk/>
          <pc:sldMasterMk cId="1396318959" sldId="2147483814"/>
        </pc:sldMasterMkLst>
        <pc:sldLayoutChg chg="add del mod replId">
          <pc:chgData name="윤 민수" userId="b82a211b457aa7b1" providerId="Windows Live" clId="Web-{6E7F928F-1578-48C4-9E5C-36B33A60FAC8}" dt="2022-12-19T10:06:00.339" v="24"/>
          <pc:sldLayoutMkLst>
            <pc:docMk/>
            <pc:sldMasterMk cId="1396318959" sldId="2147483814"/>
            <pc:sldLayoutMk cId="2049355494" sldId="2147483815"/>
          </pc:sldLayoutMkLst>
        </pc:sldLayoutChg>
        <pc:sldLayoutChg chg="add del mod replId">
          <pc:chgData name="윤 민수" userId="b82a211b457aa7b1" providerId="Windows Live" clId="Web-{6E7F928F-1578-48C4-9E5C-36B33A60FAC8}" dt="2022-12-19T10:06:00.339" v="24"/>
          <pc:sldLayoutMkLst>
            <pc:docMk/>
            <pc:sldMasterMk cId="1396318959" sldId="2147483814"/>
            <pc:sldLayoutMk cId="2305509061" sldId="2147483816"/>
          </pc:sldLayoutMkLst>
        </pc:sldLayoutChg>
        <pc:sldLayoutChg chg="add del mod replId">
          <pc:chgData name="윤 민수" userId="b82a211b457aa7b1" providerId="Windows Live" clId="Web-{6E7F928F-1578-48C4-9E5C-36B33A60FAC8}" dt="2022-12-19T10:06:00.339" v="24"/>
          <pc:sldLayoutMkLst>
            <pc:docMk/>
            <pc:sldMasterMk cId="1396318959" sldId="2147483814"/>
            <pc:sldLayoutMk cId="2752075721" sldId="2147483817"/>
          </pc:sldLayoutMkLst>
        </pc:sldLayoutChg>
        <pc:sldLayoutChg chg="add del mod replId">
          <pc:chgData name="윤 민수" userId="b82a211b457aa7b1" providerId="Windows Live" clId="Web-{6E7F928F-1578-48C4-9E5C-36B33A60FAC8}" dt="2022-12-19T10:06:00.339" v="24"/>
          <pc:sldLayoutMkLst>
            <pc:docMk/>
            <pc:sldMasterMk cId="1396318959" sldId="2147483814"/>
            <pc:sldLayoutMk cId="2411911590" sldId="2147483818"/>
          </pc:sldLayoutMkLst>
        </pc:sldLayoutChg>
        <pc:sldLayoutChg chg="add del mod replId">
          <pc:chgData name="윤 민수" userId="b82a211b457aa7b1" providerId="Windows Live" clId="Web-{6E7F928F-1578-48C4-9E5C-36B33A60FAC8}" dt="2022-12-19T10:06:00.339" v="24"/>
          <pc:sldLayoutMkLst>
            <pc:docMk/>
            <pc:sldMasterMk cId="1396318959" sldId="2147483814"/>
            <pc:sldLayoutMk cId="550384222" sldId="2147483819"/>
          </pc:sldLayoutMkLst>
        </pc:sldLayoutChg>
        <pc:sldLayoutChg chg="add del mod replId">
          <pc:chgData name="윤 민수" userId="b82a211b457aa7b1" providerId="Windows Live" clId="Web-{6E7F928F-1578-48C4-9E5C-36B33A60FAC8}" dt="2022-12-19T10:06:00.339" v="24"/>
          <pc:sldLayoutMkLst>
            <pc:docMk/>
            <pc:sldMasterMk cId="1396318959" sldId="2147483814"/>
            <pc:sldLayoutMk cId="1343631448" sldId="2147483820"/>
          </pc:sldLayoutMkLst>
        </pc:sldLayoutChg>
        <pc:sldLayoutChg chg="add del mod replId">
          <pc:chgData name="윤 민수" userId="b82a211b457aa7b1" providerId="Windows Live" clId="Web-{6E7F928F-1578-48C4-9E5C-36B33A60FAC8}" dt="2022-12-19T10:06:00.339" v="24"/>
          <pc:sldLayoutMkLst>
            <pc:docMk/>
            <pc:sldMasterMk cId="1396318959" sldId="2147483814"/>
            <pc:sldLayoutMk cId="2653436179" sldId="2147483821"/>
          </pc:sldLayoutMkLst>
        </pc:sldLayoutChg>
        <pc:sldLayoutChg chg="add del mod replId">
          <pc:chgData name="윤 민수" userId="b82a211b457aa7b1" providerId="Windows Live" clId="Web-{6E7F928F-1578-48C4-9E5C-36B33A60FAC8}" dt="2022-12-19T10:06:00.339" v="24"/>
          <pc:sldLayoutMkLst>
            <pc:docMk/>
            <pc:sldMasterMk cId="1396318959" sldId="2147483814"/>
            <pc:sldLayoutMk cId="2150002899" sldId="2147483822"/>
          </pc:sldLayoutMkLst>
        </pc:sldLayoutChg>
        <pc:sldLayoutChg chg="add del mod replId">
          <pc:chgData name="윤 민수" userId="b82a211b457aa7b1" providerId="Windows Live" clId="Web-{6E7F928F-1578-48C4-9E5C-36B33A60FAC8}" dt="2022-12-19T10:06:00.339" v="24"/>
          <pc:sldLayoutMkLst>
            <pc:docMk/>
            <pc:sldMasterMk cId="1396318959" sldId="2147483814"/>
            <pc:sldLayoutMk cId="2192816509" sldId="2147483823"/>
          </pc:sldLayoutMkLst>
        </pc:sldLayoutChg>
        <pc:sldLayoutChg chg="add del mod replId">
          <pc:chgData name="윤 민수" userId="b82a211b457aa7b1" providerId="Windows Live" clId="Web-{6E7F928F-1578-48C4-9E5C-36B33A60FAC8}" dt="2022-12-19T10:06:00.339" v="24"/>
          <pc:sldLayoutMkLst>
            <pc:docMk/>
            <pc:sldMasterMk cId="1396318959" sldId="2147483814"/>
            <pc:sldLayoutMk cId="2675128712" sldId="2147483824"/>
          </pc:sldLayoutMkLst>
        </pc:sldLayoutChg>
        <pc:sldLayoutChg chg="add del mod replId">
          <pc:chgData name="윤 민수" userId="b82a211b457aa7b1" providerId="Windows Live" clId="Web-{6E7F928F-1578-48C4-9E5C-36B33A60FAC8}" dt="2022-12-19T10:06:00.339" v="24"/>
          <pc:sldLayoutMkLst>
            <pc:docMk/>
            <pc:sldMasterMk cId="1396318959" sldId="2147483814"/>
            <pc:sldLayoutMk cId="321599301" sldId="2147483825"/>
          </pc:sldLayoutMkLst>
        </pc:sldLayoutChg>
      </pc:sldMasterChg>
      <pc:sldMasterChg chg="add del addSldLayout delSldLayout modSldLayout">
        <pc:chgData name="윤 민수" userId="b82a211b457aa7b1" providerId="Windows Live" clId="Web-{6E7F928F-1578-48C4-9E5C-36B33A60FAC8}" dt="2022-12-19T10:06:23.511" v="25"/>
        <pc:sldMasterMkLst>
          <pc:docMk/>
          <pc:sldMasterMk cId="1855636090" sldId="2147483826"/>
        </pc:sldMasterMkLst>
        <pc:sldLayoutChg chg="add del mod replId">
          <pc:chgData name="윤 민수" userId="b82a211b457aa7b1" providerId="Windows Live" clId="Web-{6E7F928F-1578-48C4-9E5C-36B33A60FAC8}" dt="2022-12-19T10:06:23.511" v="25"/>
          <pc:sldLayoutMkLst>
            <pc:docMk/>
            <pc:sldMasterMk cId="1855636090" sldId="2147483826"/>
            <pc:sldLayoutMk cId="4034852699" sldId="2147483827"/>
          </pc:sldLayoutMkLst>
        </pc:sldLayoutChg>
        <pc:sldLayoutChg chg="add del mod replId">
          <pc:chgData name="윤 민수" userId="b82a211b457aa7b1" providerId="Windows Live" clId="Web-{6E7F928F-1578-48C4-9E5C-36B33A60FAC8}" dt="2022-12-19T10:06:23.511" v="25"/>
          <pc:sldLayoutMkLst>
            <pc:docMk/>
            <pc:sldMasterMk cId="1855636090" sldId="2147483826"/>
            <pc:sldLayoutMk cId="2035311814" sldId="2147483828"/>
          </pc:sldLayoutMkLst>
        </pc:sldLayoutChg>
        <pc:sldLayoutChg chg="add del mod replId">
          <pc:chgData name="윤 민수" userId="b82a211b457aa7b1" providerId="Windows Live" clId="Web-{6E7F928F-1578-48C4-9E5C-36B33A60FAC8}" dt="2022-12-19T10:06:23.511" v="25"/>
          <pc:sldLayoutMkLst>
            <pc:docMk/>
            <pc:sldMasterMk cId="1855636090" sldId="2147483826"/>
            <pc:sldLayoutMk cId="259713400" sldId="2147483829"/>
          </pc:sldLayoutMkLst>
        </pc:sldLayoutChg>
        <pc:sldLayoutChg chg="add del mod replId">
          <pc:chgData name="윤 민수" userId="b82a211b457aa7b1" providerId="Windows Live" clId="Web-{6E7F928F-1578-48C4-9E5C-36B33A60FAC8}" dt="2022-12-19T10:06:23.511" v="25"/>
          <pc:sldLayoutMkLst>
            <pc:docMk/>
            <pc:sldMasterMk cId="1855636090" sldId="2147483826"/>
            <pc:sldLayoutMk cId="63675500" sldId="2147483830"/>
          </pc:sldLayoutMkLst>
        </pc:sldLayoutChg>
        <pc:sldLayoutChg chg="add del mod replId">
          <pc:chgData name="윤 민수" userId="b82a211b457aa7b1" providerId="Windows Live" clId="Web-{6E7F928F-1578-48C4-9E5C-36B33A60FAC8}" dt="2022-12-19T10:06:23.511" v="25"/>
          <pc:sldLayoutMkLst>
            <pc:docMk/>
            <pc:sldMasterMk cId="1855636090" sldId="2147483826"/>
            <pc:sldLayoutMk cId="594360007" sldId="2147483831"/>
          </pc:sldLayoutMkLst>
        </pc:sldLayoutChg>
        <pc:sldLayoutChg chg="add del mod replId">
          <pc:chgData name="윤 민수" userId="b82a211b457aa7b1" providerId="Windows Live" clId="Web-{6E7F928F-1578-48C4-9E5C-36B33A60FAC8}" dt="2022-12-19T10:06:23.511" v="25"/>
          <pc:sldLayoutMkLst>
            <pc:docMk/>
            <pc:sldMasterMk cId="1855636090" sldId="2147483826"/>
            <pc:sldLayoutMk cId="3436343083" sldId="2147483832"/>
          </pc:sldLayoutMkLst>
        </pc:sldLayoutChg>
        <pc:sldLayoutChg chg="add del mod replId">
          <pc:chgData name="윤 민수" userId="b82a211b457aa7b1" providerId="Windows Live" clId="Web-{6E7F928F-1578-48C4-9E5C-36B33A60FAC8}" dt="2022-12-19T10:06:23.511" v="25"/>
          <pc:sldLayoutMkLst>
            <pc:docMk/>
            <pc:sldMasterMk cId="1855636090" sldId="2147483826"/>
            <pc:sldLayoutMk cId="1061004415" sldId="2147483833"/>
          </pc:sldLayoutMkLst>
        </pc:sldLayoutChg>
        <pc:sldLayoutChg chg="add del mod replId">
          <pc:chgData name="윤 민수" userId="b82a211b457aa7b1" providerId="Windows Live" clId="Web-{6E7F928F-1578-48C4-9E5C-36B33A60FAC8}" dt="2022-12-19T10:06:23.511" v="25"/>
          <pc:sldLayoutMkLst>
            <pc:docMk/>
            <pc:sldMasterMk cId="1855636090" sldId="2147483826"/>
            <pc:sldLayoutMk cId="4249154002" sldId="2147483834"/>
          </pc:sldLayoutMkLst>
        </pc:sldLayoutChg>
        <pc:sldLayoutChg chg="add del mod replId">
          <pc:chgData name="윤 민수" userId="b82a211b457aa7b1" providerId="Windows Live" clId="Web-{6E7F928F-1578-48C4-9E5C-36B33A60FAC8}" dt="2022-12-19T10:06:23.511" v="25"/>
          <pc:sldLayoutMkLst>
            <pc:docMk/>
            <pc:sldMasterMk cId="1855636090" sldId="2147483826"/>
            <pc:sldLayoutMk cId="231861764" sldId="2147483835"/>
          </pc:sldLayoutMkLst>
        </pc:sldLayoutChg>
        <pc:sldLayoutChg chg="add del mod replId">
          <pc:chgData name="윤 민수" userId="b82a211b457aa7b1" providerId="Windows Live" clId="Web-{6E7F928F-1578-48C4-9E5C-36B33A60FAC8}" dt="2022-12-19T10:06:23.511" v="25"/>
          <pc:sldLayoutMkLst>
            <pc:docMk/>
            <pc:sldMasterMk cId="1855636090" sldId="2147483826"/>
            <pc:sldLayoutMk cId="4180681783" sldId="2147483836"/>
          </pc:sldLayoutMkLst>
        </pc:sldLayoutChg>
        <pc:sldLayoutChg chg="add del mod replId">
          <pc:chgData name="윤 민수" userId="b82a211b457aa7b1" providerId="Windows Live" clId="Web-{6E7F928F-1578-48C4-9E5C-36B33A60FAC8}" dt="2022-12-19T10:06:23.511" v="25"/>
          <pc:sldLayoutMkLst>
            <pc:docMk/>
            <pc:sldMasterMk cId="1855636090" sldId="2147483826"/>
            <pc:sldLayoutMk cId="238184652" sldId="2147483837"/>
          </pc:sldLayoutMkLst>
        </pc:sldLayoutChg>
      </pc:sldMasterChg>
      <pc:sldMasterChg chg="add del addSldLayout delSldLayout modSldLayout">
        <pc:chgData name="윤 민수" userId="b82a211b457aa7b1" providerId="Windows Live" clId="Web-{6E7F928F-1578-48C4-9E5C-36B33A60FAC8}" dt="2022-12-19T10:06:38.293" v="26"/>
        <pc:sldMasterMkLst>
          <pc:docMk/>
          <pc:sldMasterMk cId="2084505024" sldId="2147483838"/>
        </pc:sldMasterMkLst>
        <pc:sldLayoutChg chg="add del mod replId">
          <pc:chgData name="윤 민수" userId="b82a211b457aa7b1" providerId="Windows Live" clId="Web-{6E7F928F-1578-48C4-9E5C-36B33A60FAC8}" dt="2022-12-19T10:06:38.293" v="26"/>
          <pc:sldLayoutMkLst>
            <pc:docMk/>
            <pc:sldMasterMk cId="2084505024" sldId="2147483838"/>
            <pc:sldLayoutMk cId="4189763262" sldId="2147483839"/>
          </pc:sldLayoutMkLst>
        </pc:sldLayoutChg>
        <pc:sldLayoutChg chg="add del mod replId">
          <pc:chgData name="윤 민수" userId="b82a211b457aa7b1" providerId="Windows Live" clId="Web-{6E7F928F-1578-48C4-9E5C-36B33A60FAC8}" dt="2022-12-19T10:06:38.293" v="26"/>
          <pc:sldLayoutMkLst>
            <pc:docMk/>
            <pc:sldMasterMk cId="2084505024" sldId="2147483838"/>
            <pc:sldLayoutMk cId="68230848" sldId="2147483840"/>
          </pc:sldLayoutMkLst>
        </pc:sldLayoutChg>
        <pc:sldLayoutChg chg="add del mod replId">
          <pc:chgData name="윤 민수" userId="b82a211b457aa7b1" providerId="Windows Live" clId="Web-{6E7F928F-1578-48C4-9E5C-36B33A60FAC8}" dt="2022-12-19T10:06:38.293" v="26"/>
          <pc:sldLayoutMkLst>
            <pc:docMk/>
            <pc:sldMasterMk cId="2084505024" sldId="2147483838"/>
            <pc:sldLayoutMk cId="2055986729" sldId="2147483841"/>
          </pc:sldLayoutMkLst>
        </pc:sldLayoutChg>
        <pc:sldLayoutChg chg="add del mod replId">
          <pc:chgData name="윤 민수" userId="b82a211b457aa7b1" providerId="Windows Live" clId="Web-{6E7F928F-1578-48C4-9E5C-36B33A60FAC8}" dt="2022-12-19T10:06:38.293" v="26"/>
          <pc:sldLayoutMkLst>
            <pc:docMk/>
            <pc:sldMasterMk cId="2084505024" sldId="2147483838"/>
            <pc:sldLayoutMk cId="3802641918" sldId="2147483842"/>
          </pc:sldLayoutMkLst>
        </pc:sldLayoutChg>
        <pc:sldLayoutChg chg="add del mod replId">
          <pc:chgData name="윤 민수" userId="b82a211b457aa7b1" providerId="Windows Live" clId="Web-{6E7F928F-1578-48C4-9E5C-36B33A60FAC8}" dt="2022-12-19T10:06:38.293" v="26"/>
          <pc:sldLayoutMkLst>
            <pc:docMk/>
            <pc:sldMasterMk cId="2084505024" sldId="2147483838"/>
            <pc:sldLayoutMk cId="3465402967" sldId="2147483843"/>
          </pc:sldLayoutMkLst>
        </pc:sldLayoutChg>
        <pc:sldLayoutChg chg="add del mod replId">
          <pc:chgData name="윤 민수" userId="b82a211b457aa7b1" providerId="Windows Live" clId="Web-{6E7F928F-1578-48C4-9E5C-36B33A60FAC8}" dt="2022-12-19T10:06:38.293" v="26"/>
          <pc:sldLayoutMkLst>
            <pc:docMk/>
            <pc:sldMasterMk cId="2084505024" sldId="2147483838"/>
            <pc:sldLayoutMk cId="1355316650" sldId="2147483844"/>
          </pc:sldLayoutMkLst>
        </pc:sldLayoutChg>
        <pc:sldLayoutChg chg="add del mod replId">
          <pc:chgData name="윤 민수" userId="b82a211b457aa7b1" providerId="Windows Live" clId="Web-{6E7F928F-1578-48C4-9E5C-36B33A60FAC8}" dt="2022-12-19T10:06:38.293" v="26"/>
          <pc:sldLayoutMkLst>
            <pc:docMk/>
            <pc:sldMasterMk cId="2084505024" sldId="2147483838"/>
            <pc:sldLayoutMk cId="340774482" sldId="2147483845"/>
          </pc:sldLayoutMkLst>
        </pc:sldLayoutChg>
        <pc:sldLayoutChg chg="add del mod replId">
          <pc:chgData name="윤 민수" userId="b82a211b457aa7b1" providerId="Windows Live" clId="Web-{6E7F928F-1578-48C4-9E5C-36B33A60FAC8}" dt="2022-12-19T10:06:38.293" v="26"/>
          <pc:sldLayoutMkLst>
            <pc:docMk/>
            <pc:sldMasterMk cId="2084505024" sldId="2147483838"/>
            <pc:sldLayoutMk cId="4277472456" sldId="2147483846"/>
          </pc:sldLayoutMkLst>
        </pc:sldLayoutChg>
        <pc:sldLayoutChg chg="add del mod replId">
          <pc:chgData name="윤 민수" userId="b82a211b457aa7b1" providerId="Windows Live" clId="Web-{6E7F928F-1578-48C4-9E5C-36B33A60FAC8}" dt="2022-12-19T10:06:38.293" v="26"/>
          <pc:sldLayoutMkLst>
            <pc:docMk/>
            <pc:sldMasterMk cId="2084505024" sldId="2147483838"/>
            <pc:sldLayoutMk cId="1797210711" sldId="2147483847"/>
          </pc:sldLayoutMkLst>
        </pc:sldLayoutChg>
        <pc:sldLayoutChg chg="add del mod replId">
          <pc:chgData name="윤 민수" userId="b82a211b457aa7b1" providerId="Windows Live" clId="Web-{6E7F928F-1578-48C4-9E5C-36B33A60FAC8}" dt="2022-12-19T10:06:38.293" v="26"/>
          <pc:sldLayoutMkLst>
            <pc:docMk/>
            <pc:sldMasterMk cId="2084505024" sldId="2147483838"/>
            <pc:sldLayoutMk cId="1468922860" sldId="2147483848"/>
          </pc:sldLayoutMkLst>
        </pc:sldLayoutChg>
        <pc:sldLayoutChg chg="add del mod replId">
          <pc:chgData name="윤 민수" userId="b82a211b457aa7b1" providerId="Windows Live" clId="Web-{6E7F928F-1578-48C4-9E5C-36B33A60FAC8}" dt="2022-12-19T10:06:38.293" v="26"/>
          <pc:sldLayoutMkLst>
            <pc:docMk/>
            <pc:sldMasterMk cId="2084505024" sldId="2147483838"/>
            <pc:sldLayoutMk cId="425821524" sldId="2147483849"/>
          </pc:sldLayoutMkLst>
        </pc:sldLayoutChg>
      </pc:sldMasterChg>
      <pc:sldMasterChg chg="add del mod addSldLayout delSldLayout modSldLayout">
        <pc:chgData name="윤 민수" userId="b82a211b457aa7b1" providerId="Windows Live" clId="Web-{6E7F928F-1578-48C4-9E5C-36B33A60FAC8}" dt="2022-12-19T10:14:19.650" v="183"/>
        <pc:sldMasterMkLst>
          <pc:docMk/>
          <pc:sldMasterMk cId="1180206886" sldId="2147483850"/>
        </pc:sldMasterMkLst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1222328722" sldId="2147483851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991787573" sldId="2147483852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341594962" sldId="2147483853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3328331670" sldId="2147483854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1967296155" sldId="2147483855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3400834369" sldId="2147483856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702013406" sldId="2147483857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1254570399" sldId="2147483858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2495207620" sldId="2147483859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1243048151" sldId="2147483860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3018611818" sldId="2147483861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3118832593" sldId="2147483862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2785229764" sldId="2147483863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3940489854" sldId="2147483864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3988529281" sldId="2147483865"/>
          </pc:sldLayoutMkLst>
        </pc:sldLayoutChg>
        <pc:sldLayoutChg chg="add del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1180206886" sldId="2147483850"/>
            <pc:sldLayoutMk cId="1591263845" sldId="2147483866"/>
          </pc:sldLayoutMkLst>
        </pc:sldLayoutChg>
      </pc:sldMasterChg>
      <pc:sldMasterChg chg="add addSldLayout modSldLayout">
        <pc:chgData name="윤 민수" userId="b82a211b457aa7b1" providerId="Windows Live" clId="Web-{6E7F928F-1578-48C4-9E5C-36B33A60FAC8}" dt="2022-12-19T10:14:19.650" v="183"/>
        <pc:sldMasterMkLst>
          <pc:docMk/>
          <pc:sldMasterMk cId="218262588" sldId="2147483867"/>
        </pc:sldMasterMkLst>
        <pc:sldLayoutChg chg="add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218262588" sldId="2147483867"/>
            <pc:sldLayoutMk cId="3787442564" sldId="2147483868"/>
          </pc:sldLayoutMkLst>
        </pc:sldLayoutChg>
        <pc:sldLayoutChg chg="add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218262588" sldId="2147483867"/>
            <pc:sldLayoutMk cId="2188251783" sldId="2147483869"/>
          </pc:sldLayoutMkLst>
        </pc:sldLayoutChg>
        <pc:sldLayoutChg chg="add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218262588" sldId="2147483867"/>
            <pc:sldLayoutMk cId="3565840337" sldId="2147483870"/>
          </pc:sldLayoutMkLst>
        </pc:sldLayoutChg>
        <pc:sldLayoutChg chg="add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218262588" sldId="2147483867"/>
            <pc:sldLayoutMk cId="3362612988" sldId="2147483871"/>
          </pc:sldLayoutMkLst>
        </pc:sldLayoutChg>
        <pc:sldLayoutChg chg="add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218262588" sldId="2147483867"/>
            <pc:sldLayoutMk cId="3892596029" sldId="2147483872"/>
          </pc:sldLayoutMkLst>
        </pc:sldLayoutChg>
        <pc:sldLayoutChg chg="add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218262588" sldId="2147483867"/>
            <pc:sldLayoutMk cId="2384913596" sldId="2147483873"/>
          </pc:sldLayoutMkLst>
        </pc:sldLayoutChg>
        <pc:sldLayoutChg chg="add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218262588" sldId="2147483867"/>
            <pc:sldLayoutMk cId="536485724" sldId="2147483874"/>
          </pc:sldLayoutMkLst>
        </pc:sldLayoutChg>
        <pc:sldLayoutChg chg="add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218262588" sldId="2147483867"/>
            <pc:sldLayoutMk cId="149357912" sldId="2147483875"/>
          </pc:sldLayoutMkLst>
        </pc:sldLayoutChg>
        <pc:sldLayoutChg chg="add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218262588" sldId="2147483867"/>
            <pc:sldLayoutMk cId="820952791" sldId="2147483876"/>
          </pc:sldLayoutMkLst>
        </pc:sldLayoutChg>
        <pc:sldLayoutChg chg="add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218262588" sldId="2147483867"/>
            <pc:sldLayoutMk cId="1378237147" sldId="2147483877"/>
          </pc:sldLayoutMkLst>
        </pc:sldLayoutChg>
        <pc:sldLayoutChg chg="add mod replId">
          <pc:chgData name="윤 민수" userId="b82a211b457aa7b1" providerId="Windows Live" clId="Web-{6E7F928F-1578-48C4-9E5C-36B33A60FAC8}" dt="2022-12-19T10:14:19.650" v="183"/>
          <pc:sldLayoutMkLst>
            <pc:docMk/>
            <pc:sldMasterMk cId="218262588" sldId="2147483867"/>
            <pc:sldLayoutMk cId="3927065671" sldId="2147483878"/>
          </pc:sldLayoutMkLst>
        </pc:sldLayoutChg>
      </pc:sldMasterChg>
    </pc:docChg>
  </pc:docChgLst>
  <pc:docChgLst>
    <pc:chgData name="윤 민수" userId="b82a211b457aa7b1" providerId="Windows Live" clId="Web-{4DB2FD61-0EA9-4B88-95A3-1DDF712D14C3}"/>
    <pc:docChg chg="addSld delSld modSld">
      <pc:chgData name="윤 민수" userId="b82a211b457aa7b1" providerId="Windows Live" clId="Web-{4DB2FD61-0EA9-4B88-95A3-1DDF712D14C3}" dt="2022-12-18T13:29:25.512" v="421"/>
      <pc:docMkLst>
        <pc:docMk/>
      </pc:docMkLst>
      <pc:sldChg chg="addSp delSp modSp">
        <pc:chgData name="윤 민수" userId="b82a211b457aa7b1" providerId="Windows Live" clId="Web-{4DB2FD61-0EA9-4B88-95A3-1DDF712D14C3}" dt="2022-12-18T13:15:38.588" v="37" actId="1076"/>
        <pc:sldMkLst>
          <pc:docMk/>
          <pc:sldMk cId="3569210928" sldId="256"/>
        </pc:sldMkLst>
        <pc:spChg chg="del">
          <ac:chgData name="윤 민수" userId="b82a211b457aa7b1" providerId="Windows Live" clId="Web-{4DB2FD61-0EA9-4B88-95A3-1DDF712D14C3}" dt="2022-12-18T13:13:49.117" v="0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윤 민수" userId="b82a211b457aa7b1" providerId="Windows Live" clId="Web-{4DB2FD61-0EA9-4B88-95A3-1DDF712D14C3}" dt="2022-12-18T13:13:50.914" v="1"/>
          <ac:spMkLst>
            <pc:docMk/>
            <pc:sldMk cId="3569210928" sldId="256"/>
            <ac:spMk id="3" creationId="{00000000-0000-0000-0000-000000000000}"/>
          </ac:spMkLst>
        </pc:spChg>
        <pc:picChg chg="add del mod">
          <ac:chgData name="윤 민수" userId="b82a211b457aa7b1" providerId="Windows Live" clId="Web-{4DB2FD61-0EA9-4B88-95A3-1DDF712D14C3}" dt="2022-12-18T13:14:16.774" v="11"/>
          <ac:picMkLst>
            <pc:docMk/>
            <pc:sldMk cId="3569210928" sldId="256"/>
            <ac:picMk id="4" creationId="{05B3938F-A5D2-82A5-B682-EFA86514D311}"/>
          </ac:picMkLst>
        </pc:picChg>
        <pc:picChg chg="add del mod">
          <ac:chgData name="윤 민수" userId="b82a211b457aa7b1" providerId="Windows Live" clId="Web-{4DB2FD61-0EA9-4B88-95A3-1DDF712D14C3}" dt="2022-12-18T13:14:16.774" v="10"/>
          <ac:picMkLst>
            <pc:docMk/>
            <pc:sldMk cId="3569210928" sldId="256"/>
            <ac:picMk id="5" creationId="{DE7B9CA2-95C9-5AC6-9F1B-374222D5FAA8}"/>
          </ac:picMkLst>
        </pc:picChg>
        <pc:picChg chg="add mod">
          <ac:chgData name="윤 민수" userId="b82a211b457aa7b1" providerId="Windows Live" clId="Web-{4DB2FD61-0EA9-4B88-95A3-1DDF712D14C3}" dt="2022-12-18T13:14:42.806" v="24" actId="1076"/>
          <ac:picMkLst>
            <pc:docMk/>
            <pc:sldMk cId="3569210928" sldId="256"/>
            <ac:picMk id="6" creationId="{2FC0CF5B-5D30-26C3-881A-AF5C93C8AC64}"/>
          </ac:picMkLst>
        </pc:picChg>
        <pc:picChg chg="add mod">
          <ac:chgData name="윤 민수" userId="b82a211b457aa7b1" providerId="Windows Live" clId="Web-{4DB2FD61-0EA9-4B88-95A3-1DDF712D14C3}" dt="2022-12-18T13:14:48.368" v="27" actId="1076"/>
          <ac:picMkLst>
            <pc:docMk/>
            <pc:sldMk cId="3569210928" sldId="256"/>
            <ac:picMk id="7" creationId="{D767D8CF-A720-66D6-E508-F66F1C899EC7}"/>
          </ac:picMkLst>
        </pc:picChg>
        <pc:picChg chg="add mod">
          <ac:chgData name="윤 민수" userId="b82a211b457aa7b1" providerId="Windows Live" clId="Web-{4DB2FD61-0EA9-4B88-95A3-1DDF712D14C3}" dt="2022-12-18T13:15:38.588" v="37" actId="1076"/>
          <ac:picMkLst>
            <pc:docMk/>
            <pc:sldMk cId="3569210928" sldId="256"/>
            <ac:picMk id="8" creationId="{0380583A-97E7-4E46-9D53-79ABF32D888A}"/>
          </ac:picMkLst>
        </pc:picChg>
      </pc:sldChg>
      <pc:sldChg chg="addSp delSp modSp new">
        <pc:chgData name="윤 민수" userId="b82a211b457aa7b1" providerId="Windows Live" clId="Web-{4DB2FD61-0EA9-4B88-95A3-1DDF712D14C3}" dt="2022-12-18T13:17:54.091" v="67" actId="14100"/>
        <pc:sldMkLst>
          <pc:docMk/>
          <pc:sldMk cId="884876412" sldId="257"/>
        </pc:sldMkLst>
        <pc:spChg chg="del">
          <ac:chgData name="윤 민수" userId="b82a211b457aa7b1" providerId="Windows Live" clId="Web-{4DB2FD61-0EA9-4B88-95A3-1DDF712D14C3}" dt="2022-12-18T13:15:06.759" v="29"/>
          <ac:spMkLst>
            <pc:docMk/>
            <pc:sldMk cId="884876412" sldId="257"/>
            <ac:spMk id="2" creationId="{3A53725B-64EF-4F85-A9E0-A5FFCAED0A4E}"/>
          </ac:spMkLst>
        </pc:spChg>
        <pc:spChg chg="del">
          <ac:chgData name="윤 민수" userId="b82a211b457aa7b1" providerId="Windows Live" clId="Web-{4DB2FD61-0EA9-4B88-95A3-1DDF712D14C3}" dt="2022-12-18T13:15:06.103" v="28"/>
          <ac:spMkLst>
            <pc:docMk/>
            <pc:sldMk cId="884876412" sldId="257"/>
            <ac:spMk id="3" creationId="{14C84D27-29A6-F963-17C5-1D402B101777}"/>
          </ac:spMkLst>
        </pc:spChg>
        <pc:spChg chg="add mod">
          <ac:chgData name="윤 민수" userId="b82a211b457aa7b1" providerId="Windows Live" clId="Web-{4DB2FD61-0EA9-4B88-95A3-1DDF712D14C3}" dt="2022-12-18T13:17:54.091" v="67" actId="14100"/>
          <ac:spMkLst>
            <pc:docMk/>
            <pc:sldMk cId="884876412" sldId="257"/>
            <ac:spMk id="7" creationId="{5DDC5E15-4920-8B20-5350-6D3438912927}"/>
          </ac:spMkLst>
        </pc:spChg>
        <pc:picChg chg="add del mod">
          <ac:chgData name="윤 민수" userId="b82a211b457aa7b1" providerId="Windows Live" clId="Web-{4DB2FD61-0EA9-4B88-95A3-1DDF712D14C3}" dt="2022-12-18T13:17:45.591" v="62"/>
          <ac:picMkLst>
            <pc:docMk/>
            <pc:sldMk cId="884876412" sldId="257"/>
            <ac:picMk id="4" creationId="{682D33DF-6A77-D869-5D3B-F104E6D63137}"/>
          </ac:picMkLst>
        </pc:picChg>
        <pc:picChg chg="add mod">
          <ac:chgData name="윤 민수" userId="b82a211b457aa7b1" providerId="Windows Live" clId="Web-{4DB2FD61-0EA9-4B88-95A3-1DDF712D14C3}" dt="2022-12-18T13:15:31.275" v="36" actId="1076"/>
          <ac:picMkLst>
            <pc:docMk/>
            <pc:sldMk cId="884876412" sldId="257"/>
            <ac:picMk id="5" creationId="{6D06EAE6-620B-1FEF-1ADD-340C2B20F1DA}"/>
          </ac:picMkLst>
        </pc:picChg>
      </pc:sldChg>
      <pc:sldChg chg="addSp delSp modSp new mod setBg">
        <pc:chgData name="윤 민수" userId="b82a211b457aa7b1" providerId="Windows Live" clId="Web-{4DB2FD61-0EA9-4B88-95A3-1DDF712D14C3}" dt="2022-12-18T13:25:00.163" v="300" actId="1076"/>
        <pc:sldMkLst>
          <pc:docMk/>
          <pc:sldMk cId="2678361728" sldId="258"/>
        </pc:sldMkLst>
        <pc:spChg chg="del">
          <ac:chgData name="윤 민수" userId="b82a211b457aa7b1" providerId="Windows Live" clId="Web-{4DB2FD61-0EA9-4B88-95A3-1DDF712D14C3}" dt="2022-12-18T13:15:58.839" v="38"/>
          <ac:spMkLst>
            <pc:docMk/>
            <pc:sldMk cId="2678361728" sldId="258"/>
            <ac:spMk id="2" creationId="{9C010E03-CF47-B249-E7F0-5F78EB1F6167}"/>
          </ac:spMkLst>
        </pc:spChg>
        <pc:spChg chg="del">
          <ac:chgData name="윤 민수" userId="b82a211b457aa7b1" providerId="Windows Live" clId="Web-{4DB2FD61-0EA9-4B88-95A3-1DDF712D14C3}" dt="2022-12-18T13:15:59.526" v="39"/>
          <ac:spMkLst>
            <pc:docMk/>
            <pc:sldMk cId="2678361728" sldId="258"/>
            <ac:spMk id="3" creationId="{4977B1B7-1840-28CF-99CE-9C979F63D23A}"/>
          </ac:spMkLst>
        </pc:spChg>
        <pc:spChg chg="add mod">
          <ac:chgData name="윤 민수" userId="b82a211b457aa7b1" providerId="Windows Live" clId="Web-{4DB2FD61-0EA9-4B88-95A3-1DDF712D14C3}" dt="2022-12-18T13:17:41.872" v="61" actId="1076"/>
          <ac:spMkLst>
            <pc:docMk/>
            <pc:sldMk cId="2678361728" sldId="258"/>
            <ac:spMk id="8" creationId="{B2C3ABB2-DDCC-1DEE-FBBE-9497E9CAA8B5}"/>
          </ac:spMkLst>
        </pc:spChg>
        <pc:spChg chg="add del">
          <ac:chgData name="윤 민수" userId="b82a211b457aa7b1" providerId="Windows Live" clId="Web-{4DB2FD61-0EA9-4B88-95A3-1DDF712D14C3}" dt="2022-12-18T13:16:45.793" v="47"/>
          <ac:spMkLst>
            <pc:docMk/>
            <pc:sldMk cId="2678361728" sldId="258"/>
            <ac:spMk id="9" creationId="{F3060C83-F051-4F0E-ABAD-AA0DFC48B218}"/>
          </ac:spMkLst>
        </pc:spChg>
        <pc:spChg chg="add del">
          <ac:chgData name="윤 민수" userId="b82a211b457aa7b1" providerId="Windows Live" clId="Web-{4DB2FD61-0EA9-4B88-95A3-1DDF712D14C3}" dt="2022-12-18T13:16:45.793" v="47"/>
          <ac:spMkLst>
            <pc:docMk/>
            <pc:sldMk cId="2678361728" sldId="258"/>
            <ac:spMk id="11" creationId="{83C98ABE-055B-441F-B07E-44F97F083C39}"/>
          </ac:spMkLst>
        </pc:spChg>
        <pc:spChg chg="add del">
          <ac:chgData name="윤 민수" userId="b82a211b457aa7b1" providerId="Windows Live" clId="Web-{4DB2FD61-0EA9-4B88-95A3-1DDF712D14C3}" dt="2022-12-18T13:16:45.793" v="47"/>
          <ac:spMkLst>
            <pc:docMk/>
            <pc:sldMk cId="2678361728" sldId="258"/>
            <ac:spMk id="13" creationId="{29FDB030-9B49-4CED-8CCD-4D99382388AC}"/>
          </ac:spMkLst>
        </pc:spChg>
        <pc:spChg chg="add del">
          <ac:chgData name="윤 민수" userId="b82a211b457aa7b1" providerId="Windows Live" clId="Web-{4DB2FD61-0EA9-4B88-95A3-1DDF712D14C3}" dt="2022-12-18T13:16:45.793" v="47"/>
          <ac:spMkLst>
            <pc:docMk/>
            <pc:sldMk cId="2678361728" sldId="258"/>
            <ac:spMk id="15" creationId="{3783CA14-24A1-485C-8B30-D6A5D87987AD}"/>
          </ac:spMkLst>
        </pc:spChg>
        <pc:spChg chg="add del">
          <ac:chgData name="윤 민수" userId="b82a211b457aa7b1" providerId="Windows Live" clId="Web-{4DB2FD61-0EA9-4B88-95A3-1DDF712D14C3}" dt="2022-12-18T13:16:45.793" v="47"/>
          <ac:spMkLst>
            <pc:docMk/>
            <pc:sldMk cId="2678361728" sldId="258"/>
            <ac:spMk id="17" creationId="{9A97C86A-04D6-40F7-AE84-31AB43E6A846}"/>
          </ac:spMkLst>
        </pc:spChg>
        <pc:spChg chg="add del">
          <ac:chgData name="윤 민수" userId="b82a211b457aa7b1" providerId="Windows Live" clId="Web-{4DB2FD61-0EA9-4B88-95A3-1DDF712D14C3}" dt="2022-12-18T13:16:45.793" v="47"/>
          <ac:spMkLst>
            <pc:docMk/>
            <pc:sldMk cId="2678361728" sldId="258"/>
            <ac:spMk id="19" creationId="{FF9F2414-84E8-453E-B1F3-389FDE8192D9}"/>
          </ac:spMkLst>
        </pc:spChg>
        <pc:spChg chg="add del">
          <ac:chgData name="윤 민수" userId="b82a211b457aa7b1" providerId="Windows Live" clId="Web-{4DB2FD61-0EA9-4B88-95A3-1DDF712D14C3}" dt="2022-12-18T13:16:45.793" v="47"/>
          <ac:spMkLst>
            <pc:docMk/>
            <pc:sldMk cId="2678361728" sldId="258"/>
            <ac:spMk id="21" creationId="{3ECA69A1-7536-43AC-85EF-C7106179F5ED}"/>
          </ac:spMkLst>
        </pc:spChg>
        <pc:picChg chg="add del mod">
          <ac:chgData name="윤 민수" userId="b82a211b457aa7b1" providerId="Windows Live" clId="Web-{4DB2FD61-0EA9-4B88-95A3-1DDF712D14C3}" dt="2022-12-18T13:23:24.286" v="199"/>
          <ac:picMkLst>
            <pc:docMk/>
            <pc:sldMk cId="2678361728" sldId="258"/>
            <ac:picMk id="4" creationId="{6A5B89C0-BDEF-F467-A280-B550E36CDAF6}"/>
          </ac:picMkLst>
        </pc:picChg>
        <pc:picChg chg="add del">
          <ac:chgData name="윤 민수" userId="b82a211b457aa7b1" providerId="Windows Live" clId="Web-{4DB2FD61-0EA9-4B88-95A3-1DDF712D14C3}" dt="2022-12-18T13:17:18.293" v="49"/>
          <ac:picMkLst>
            <pc:docMk/>
            <pc:sldMk cId="2678361728" sldId="258"/>
            <ac:picMk id="6" creationId="{C8363336-4230-709C-4A91-F4065BD3B5FF}"/>
          </ac:picMkLst>
        </pc:picChg>
        <pc:picChg chg="add del mod">
          <ac:chgData name="윤 민수" userId="b82a211b457aa7b1" providerId="Windows Live" clId="Web-{4DB2FD61-0EA9-4B88-95A3-1DDF712D14C3}" dt="2022-12-18T13:17:26.872" v="52"/>
          <ac:picMkLst>
            <pc:docMk/>
            <pc:sldMk cId="2678361728" sldId="258"/>
            <ac:picMk id="7" creationId="{E1D22892-CBCF-180C-E221-6EE670D91AC3}"/>
          </ac:picMkLst>
        </pc:picChg>
        <pc:picChg chg="add del mod">
          <ac:chgData name="윤 민수" userId="b82a211b457aa7b1" providerId="Windows Live" clId="Web-{4DB2FD61-0EA9-4B88-95A3-1DDF712D14C3}" dt="2022-12-18T13:17:33.294" v="55"/>
          <ac:picMkLst>
            <pc:docMk/>
            <pc:sldMk cId="2678361728" sldId="258"/>
            <ac:picMk id="10" creationId="{C8D33435-115C-C6D4-C026-FD97F90EFC47}"/>
          </ac:picMkLst>
        </pc:picChg>
        <pc:picChg chg="add mod">
          <ac:chgData name="윤 민수" userId="b82a211b457aa7b1" providerId="Windows Live" clId="Web-{4DB2FD61-0EA9-4B88-95A3-1DDF712D14C3}" dt="2022-12-18T13:24:51.131" v="292" actId="1076"/>
          <ac:picMkLst>
            <pc:docMk/>
            <pc:sldMk cId="2678361728" sldId="258"/>
            <ac:picMk id="12" creationId="{E7413687-CEDB-DA6A-7FB9-4D0E84DDD03B}"/>
          </ac:picMkLst>
        </pc:picChg>
        <pc:picChg chg="add mod">
          <ac:chgData name="윤 민수" userId="b82a211b457aa7b1" providerId="Windows Live" clId="Web-{4DB2FD61-0EA9-4B88-95A3-1DDF712D14C3}" dt="2022-12-18T13:24:51.147" v="293" actId="1076"/>
          <ac:picMkLst>
            <pc:docMk/>
            <pc:sldMk cId="2678361728" sldId="258"/>
            <ac:picMk id="14" creationId="{4FAB5877-B162-A9AC-0045-DA85E7065EC3}"/>
          </ac:picMkLst>
        </pc:picChg>
        <pc:picChg chg="add mod">
          <ac:chgData name="윤 민수" userId="b82a211b457aa7b1" providerId="Windows Live" clId="Web-{4DB2FD61-0EA9-4B88-95A3-1DDF712D14C3}" dt="2022-12-18T13:24:51.147" v="294" actId="1076"/>
          <ac:picMkLst>
            <pc:docMk/>
            <pc:sldMk cId="2678361728" sldId="258"/>
            <ac:picMk id="16" creationId="{90B3D89F-19A7-E4B2-C89D-A95353674B27}"/>
          </ac:picMkLst>
        </pc:picChg>
        <pc:picChg chg="add mod">
          <ac:chgData name="윤 민수" userId="b82a211b457aa7b1" providerId="Windows Live" clId="Web-{4DB2FD61-0EA9-4B88-95A3-1DDF712D14C3}" dt="2022-12-18T13:24:57.803" v="299" actId="1076"/>
          <ac:picMkLst>
            <pc:docMk/>
            <pc:sldMk cId="2678361728" sldId="258"/>
            <ac:picMk id="18" creationId="{D0B5D695-CAA7-0ACC-5F46-426F6E7AF512}"/>
          </ac:picMkLst>
        </pc:picChg>
        <pc:picChg chg="add mod">
          <ac:chgData name="윤 민수" userId="b82a211b457aa7b1" providerId="Windows Live" clId="Web-{4DB2FD61-0EA9-4B88-95A3-1DDF712D14C3}" dt="2022-12-18T13:25:00.163" v="300" actId="1076"/>
          <ac:picMkLst>
            <pc:docMk/>
            <pc:sldMk cId="2678361728" sldId="258"/>
            <ac:picMk id="20" creationId="{1C667335-39FB-A81C-AEA7-2A0FCBF756A4}"/>
          </ac:picMkLst>
        </pc:picChg>
        <pc:picChg chg="add mod">
          <ac:chgData name="윤 민수" userId="b82a211b457aa7b1" providerId="Windows Live" clId="Web-{4DB2FD61-0EA9-4B88-95A3-1DDF712D14C3}" dt="2022-12-18T13:24:54.788" v="298" actId="1076"/>
          <ac:picMkLst>
            <pc:docMk/>
            <pc:sldMk cId="2678361728" sldId="258"/>
            <ac:picMk id="22" creationId="{3445E3D1-87EA-FB70-C9C0-135ABC37F84B}"/>
          </ac:picMkLst>
        </pc:picChg>
        <pc:picChg chg="add del mod">
          <ac:chgData name="윤 민수" userId="b82a211b457aa7b1" providerId="Windows Live" clId="Web-{4DB2FD61-0EA9-4B88-95A3-1DDF712D14C3}" dt="2022-12-18T13:23:40.708" v="217"/>
          <ac:picMkLst>
            <pc:docMk/>
            <pc:sldMk cId="2678361728" sldId="258"/>
            <ac:picMk id="23" creationId="{3A99094F-E571-C943-34C3-8FF1950781C8}"/>
          </ac:picMkLst>
        </pc:picChg>
        <pc:picChg chg="add del mod">
          <ac:chgData name="윤 민수" userId="b82a211b457aa7b1" providerId="Windows Live" clId="Web-{4DB2FD61-0EA9-4B88-95A3-1DDF712D14C3}" dt="2022-12-18T13:23:43.239" v="219"/>
          <ac:picMkLst>
            <pc:docMk/>
            <pc:sldMk cId="2678361728" sldId="258"/>
            <ac:picMk id="24" creationId="{A44DD3AA-3750-33BD-465C-F7CC6CE3A551}"/>
          </ac:picMkLst>
        </pc:picChg>
      </pc:sldChg>
      <pc:sldChg chg="addSp delSp modSp new">
        <pc:chgData name="윤 민수" userId="b82a211b457aa7b1" providerId="Windows Live" clId="Web-{4DB2FD61-0EA9-4B88-95A3-1DDF712D14C3}" dt="2022-12-18T13:28:03.761" v="399"/>
        <pc:sldMkLst>
          <pc:docMk/>
          <pc:sldMk cId="2261304386" sldId="259"/>
        </pc:sldMkLst>
        <pc:spChg chg="del">
          <ac:chgData name="윤 민수" userId="b82a211b457aa7b1" providerId="Windows Live" clId="Web-{4DB2FD61-0EA9-4B88-95A3-1DDF712D14C3}" dt="2022-12-18T13:18:47.264" v="68"/>
          <ac:spMkLst>
            <pc:docMk/>
            <pc:sldMk cId="2261304386" sldId="259"/>
            <ac:spMk id="2" creationId="{54BF5DB1-8CD2-4E01-D43C-5649CA4FB369}"/>
          </ac:spMkLst>
        </pc:spChg>
        <pc:spChg chg="del">
          <ac:chgData name="윤 민수" userId="b82a211b457aa7b1" providerId="Windows Live" clId="Web-{4DB2FD61-0EA9-4B88-95A3-1DDF712D14C3}" dt="2022-12-18T13:18:51.592" v="72"/>
          <ac:spMkLst>
            <pc:docMk/>
            <pc:sldMk cId="2261304386" sldId="259"/>
            <ac:spMk id="3" creationId="{94A4911F-C59B-5180-B922-1ED7D0524837}"/>
          </ac:spMkLst>
        </pc:spChg>
        <pc:spChg chg="add mod">
          <ac:chgData name="윤 민수" userId="b82a211b457aa7b1" providerId="Windows Live" clId="Web-{4DB2FD61-0EA9-4B88-95A3-1DDF712D14C3}" dt="2022-12-18T13:19:15.358" v="83" actId="14100"/>
          <ac:spMkLst>
            <pc:docMk/>
            <pc:sldMk cId="2261304386" sldId="259"/>
            <ac:spMk id="5" creationId="{61959350-E1D1-B6FA-A2DB-1DC397845ACC}"/>
          </ac:spMkLst>
        </pc:spChg>
        <pc:graphicFrameChg chg="add mod modGraphic">
          <ac:chgData name="윤 민수" userId="b82a211b457aa7b1" providerId="Windows Live" clId="Web-{4DB2FD61-0EA9-4B88-95A3-1DDF712D14C3}" dt="2022-12-18T13:28:03.761" v="399"/>
          <ac:graphicFrameMkLst>
            <pc:docMk/>
            <pc:sldMk cId="2261304386" sldId="259"/>
            <ac:graphicFrameMk id="7" creationId="{3E4F073E-562F-5019-3433-9E74DAF9B4F7}"/>
          </ac:graphicFrameMkLst>
        </pc:graphicFrameChg>
      </pc:sldChg>
      <pc:sldChg chg="new del">
        <pc:chgData name="윤 민수" userId="b82a211b457aa7b1" providerId="Windows Live" clId="Web-{4DB2FD61-0EA9-4B88-95A3-1DDF712D14C3}" dt="2022-12-18T13:18:49.186" v="69"/>
        <pc:sldMkLst>
          <pc:docMk/>
          <pc:sldMk cId="905308086" sldId="260"/>
        </pc:sldMkLst>
      </pc:sldChg>
      <pc:sldChg chg="addSp modSp add replId">
        <pc:chgData name="윤 민수" userId="b82a211b457aa7b1" providerId="Windows Live" clId="Web-{4DB2FD61-0EA9-4B88-95A3-1DDF712D14C3}" dt="2022-12-18T13:25:22.726" v="308" actId="1076"/>
        <pc:sldMkLst>
          <pc:docMk/>
          <pc:sldMk cId="3927393516" sldId="260"/>
        </pc:sldMkLst>
        <pc:spChg chg="add mod">
          <ac:chgData name="윤 민수" userId="b82a211b457aa7b1" providerId="Windows Live" clId="Web-{4DB2FD61-0EA9-4B88-95A3-1DDF712D14C3}" dt="2022-12-18T13:19:26.406" v="87" actId="14100"/>
          <ac:spMkLst>
            <pc:docMk/>
            <pc:sldMk cId="3927393516" sldId="260"/>
            <ac:spMk id="3" creationId="{5C8348BA-421C-6623-BDCC-5107D792B4D9}"/>
          </ac:spMkLst>
        </pc:spChg>
        <pc:picChg chg="add mod">
          <ac:chgData name="윤 민수" userId="b82a211b457aa7b1" providerId="Windows Live" clId="Web-{4DB2FD61-0EA9-4B88-95A3-1DDF712D14C3}" dt="2022-12-18T13:25:21.038" v="307" actId="1076"/>
          <ac:picMkLst>
            <pc:docMk/>
            <pc:sldMk cId="3927393516" sldId="260"/>
            <ac:picMk id="4" creationId="{F7E0FC64-52A0-C99E-D4E0-4DAFBB67572B}"/>
          </ac:picMkLst>
        </pc:picChg>
        <pc:picChg chg="add mod">
          <ac:chgData name="윤 민수" userId="b82a211b457aa7b1" providerId="Windows Live" clId="Web-{4DB2FD61-0EA9-4B88-95A3-1DDF712D14C3}" dt="2022-12-18T13:25:22.726" v="308" actId="1076"/>
          <ac:picMkLst>
            <pc:docMk/>
            <pc:sldMk cId="3927393516" sldId="260"/>
            <ac:picMk id="5" creationId="{7AC9BAB1-7982-3AFC-8491-B785C342E446}"/>
          </ac:picMkLst>
        </pc:picChg>
      </pc:sldChg>
      <pc:sldChg chg="new del">
        <pc:chgData name="윤 민수" userId="b82a211b457aa7b1" providerId="Windows Live" clId="Web-{4DB2FD61-0EA9-4B88-95A3-1DDF712D14C3}" dt="2022-12-18T13:18:49.858" v="70"/>
        <pc:sldMkLst>
          <pc:docMk/>
          <pc:sldMk cId="2155427569" sldId="261"/>
        </pc:sldMkLst>
      </pc:sldChg>
      <pc:sldChg chg="addSp delSp modSp add replId">
        <pc:chgData name="윤 민수" userId="b82a211b457aa7b1" providerId="Windows Live" clId="Web-{4DB2FD61-0EA9-4B88-95A3-1DDF712D14C3}" dt="2022-12-18T13:25:35.820" v="313" actId="1076"/>
        <pc:sldMkLst>
          <pc:docMk/>
          <pc:sldMk cId="3673938903" sldId="261"/>
        </pc:sldMkLst>
        <pc:spChg chg="add del">
          <ac:chgData name="윤 민수" userId="b82a211b457aa7b1" providerId="Windows Live" clId="Web-{4DB2FD61-0EA9-4B88-95A3-1DDF712D14C3}" dt="2022-12-18T13:19:31.828" v="88"/>
          <ac:spMkLst>
            <pc:docMk/>
            <pc:sldMk cId="3673938903" sldId="261"/>
            <ac:spMk id="3" creationId="{DBDABC08-CE95-3B93-41C7-CF1A911DAAB4}"/>
          </ac:spMkLst>
        </pc:spChg>
        <pc:spChg chg="add">
          <ac:chgData name="윤 민수" userId="b82a211b457aa7b1" providerId="Windows Live" clId="Web-{4DB2FD61-0EA9-4B88-95A3-1DDF712D14C3}" dt="2022-12-18T13:19:32.093" v="89"/>
          <ac:spMkLst>
            <pc:docMk/>
            <pc:sldMk cId="3673938903" sldId="261"/>
            <ac:spMk id="5" creationId="{1F726B3D-2764-1BA7-8B32-E568356338A6}"/>
          </ac:spMkLst>
        </pc:spChg>
        <pc:picChg chg="add mod">
          <ac:chgData name="윤 민수" userId="b82a211b457aa7b1" providerId="Windows Live" clId="Web-{4DB2FD61-0EA9-4B88-95A3-1DDF712D14C3}" dt="2022-12-18T13:25:34.039" v="312" actId="1076"/>
          <ac:picMkLst>
            <pc:docMk/>
            <pc:sldMk cId="3673938903" sldId="261"/>
            <ac:picMk id="6" creationId="{9012D061-AA9B-92DC-C623-F14C9A43DA1F}"/>
          </ac:picMkLst>
        </pc:picChg>
        <pc:picChg chg="add mod">
          <ac:chgData name="윤 민수" userId="b82a211b457aa7b1" providerId="Windows Live" clId="Web-{4DB2FD61-0EA9-4B88-95A3-1DDF712D14C3}" dt="2022-12-18T13:25:35.820" v="313" actId="1076"/>
          <ac:picMkLst>
            <pc:docMk/>
            <pc:sldMk cId="3673938903" sldId="261"/>
            <ac:picMk id="7" creationId="{C2121C3B-3B6C-2794-0538-8A809A746B90}"/>
          </ac:picMkLst>
        </pc:picChg>
      </pc:sldChg>
      <pc:sldChg chg="new del">
        <pc:chgData name="윤 민수" userId="b82a211b457aa7b1" providerId="Windows Live" clId="Web-{4DB2FD61-0EA9-4B88-95A3-1DDF712D14C3}" dt="2022-12-18T13:18:50.420" v="71"/>
        <pc:sldMkLst>
          <pc:docMk/>
          <pc:sldMk cId="1314146477" sldId="262"/>
        </pc:sldMkLst>
      </pc:sldChg>
      <pc:sldChg chg="addSp delSp modSp add replId">
        <pc:chgData name="윤 민수" userId="b82a211b457aa7b1" providerId="Windows Live" clId="Web-{4DB2FD61-0EA9-4B88-95A3-1DDF712D14C3}" dt="2022-12-18T13:27:51.526" v="398" actId="1076"/>
        <pc:sldMkLst>
          <pc:docMk/>
          <pc:sldMk cId="3927783896" sldId="262"/>
        </pc:sldMkLst>
        <pc:spChg chg="add del">
          <ac:chgData name="윤 민수" userId="b82a211b457aa7b1" providerId="Windows Live" clId="Web-{4DB2FD61-0EA9-4B88-95A3-1DDF712D14C3}" dt="2022-12-18T13:25:59.945" v="314"/>
          <ac:spMkLst>
            <pc:docMk/>
            <pc:sldMk cId="3927783896" sldId="262"/>
            <ac:spMk id="3" creationId="{0A01E2EC-C8D6-7762-1360-5E5A2FEED031}"/>
          </ac:spMkLst>
        </pc:spChg>
        <pc:spChg chg="add mod">
          <ac:chgData name="윤 민수" userId="b82a211b457aa7b1" providerId="Windows Live" clId="Web-{4DB2FD61-0EA9-4B88-95A3-1DDF712D14C3}" dt="2022-12-18T13:26:07.836" v="317" actId="20577"/>
          <ac:spMkLst>
            <pc:docMk/>
            <pc:sldMk cId="3927783896" sldId="262"/>
            <ac:spMk id="5" creationId="{FF2C727B-7047-F82E-535E-8C06B87FF8FC}"/>
          </ac:spMkLst>
        </pc:spChg>
        <pc:graphicFrameChg chg="add mod modGraphic">
          <ac:chgData name="윤 민수" userId="b82a211b457aa7b1" providerId="Windows Live" clId="Web-{4DB2FD61-0EA9-4B88-95A3-1DDF712D14C3}" dt="2022-12-18T13:27:51.526" v="398" actId="1076"/>
          <ac:graphicFrameMkLst>
            <pc:docMk/>
            <pc:sldMk cId="3927783896" sldId="262"/>
            <ac:graphicFrameMk id="7" creationId="{EF3736FC-B498-85C0-BB6E-6951F5A1BD08}"/>
          </ac:graphicFrameMkLst>
        </pc:graphicFrameChg>
      </pc:sldChg>
      <pc:sldChg chg="addSp delSp modSp new">
        <pc:chgData name="윤 민수" userId="b82a211b457aa7b1" providerId="Windows Live" clId="Web-{4DB2FD61-0EA9-4B88-95A3-1DDF712D14C3}" dt="2022-12-18T13:28:52.340" v="410" actId="20577"/>
        <pc:sldMkLst>
          <pc:docMk/>
          <pc:sldMk cId="4106926609" sldId="263"/>
        </pc:sldMkLst>
        <pc:spChg chg="del">
          <ac:chgData name="윤 민수" userId="b82a211b457aa7b1" providerId="Windows Live" clId="Web-{4DB2FD61-0EA9-4B88-95A3-1DDF712D14C3}" dt="2022-12-18T13:28:22.324" v="402"/>
          <ac:spMkLst>
            <pc:docMk/>
            <pc:sldMk cId="4106926609" sldId="263"/>
            <ac:spMk id="2" creationId="{3BDFD6CA-6432-D0EA-8459-AABE073942D7}"/>
          </ac:spMkLst>
        </pc:spChg>
        <pc:spChg chg="del">
          <ac:chgData name="윤 민수" userId="b82a211b457aa7b1" providerId="Windows Live" clId="Web-{4DB2FD61-0EA9-4B88-95A3-1DDF712D14C3}" dt="2022-12-18T13:28:21.777" v="401"/>
          <ac:spMkLst>
            <pc:docMk/>
            <pc:sldMk cId="4106926609" sldId="263"/>
            <ac:spMk id="3" creationId="{ABEE4B55-9948-F14C-6CF4-2F8F3615216E}"/>
          </ac:spMkLst>
        </pc:spChg>
        <pc:spChg chg="add mod">
          <ac:chgData name="윤 민수" userId="b82a211b457aa7b1" providerId="Windows Live" clId="Web-{4DB2FD61-0EA9-4B88-95A3-1DDF712D14C3}" dt="2022-12-18T13:28:52.340" v="410" actId="20577"/>
          <ac:spMkLst>
            <pc:docMk/>
            <pc:sldMk cId="4106926609" sldId="263"/>
            <ac:spMk id="7" creationId="{36DBCBAE-BC1F-4720-D978-DC5913A8D691}"/>
          </ac:spMkLst>
        </pc:spChg>
        <pc:graphicFrameChg chg="add del mod">
          <ac:chgData name="윤 민수" userId="b82a211b457aa7b1" providerId="Windows Live" clId="Web-{4DB2FD61-0EA9-4B88-95A3-1DDF712D14C3}" dt="2022-12-18T13:28:33.168" v="404"/>
          <ac:graphicFrameMkLst>
            <pc:docMk/>
            <pc:sldMk cId="4106926609" sldId="263"/>
            <ac:graphicFrameMk id="5" creationId="{0D2BE392-FCF4-3BE3-6B8B-D867A2AE7810}"/>
          </ac:graphicFrameMkLst>
        </pc:graphicFrameChg>
      </pc:sldChg>
      <pc:sldChg chg="modSp add replId">
        <pc:chgData name="윤 민수" userId="b82a211b457aa7b1" providerId="Windows Live" clId="Web-{4DB2FD61-0EA9-4B88-95A3-1DDF712D14C3}" dt="2022-12-18T13:28:49.168" v="408" actId="20577"/>
        <pc:sldMkLst>
          <pc:docMk/>
          <pc:sldMk cId="1838718347" sldId="264"/>
        </pc:sldMkLst>
        <pc:spChg chg="mod">
          <ac:chgData name="윤 민수" userId="b82a211b457aa7b1" providerId="Windows Live" clId="Web-{4DB2FD61-0EA9-4B88-95A3-1DDF712D14C3}" dt="2022-12-18T13:28:49.168" v="408" actId="20577"/>
          <ac:spMkLst>
            <pc:docMk/>
            <pc:sldMk cId="1838718347" sldId="264"/>
            <ac:spMk id="7" creationId="{36DBCBAE-BC1F-4720-D978-DC5913A8D691}"/>
          </ac:spMkLst>
        </pc:spChg>
      </pc:sldChg>
      <pc:sldChg chg="add replId">
        <pc:chgData name="윤 민수" userId="b82a211b457aa7b1" providerId="Windows Live" clId="Web-{4DB2FD61-0EA9-4B88-95A3-1DDF712D14C3}" dt="2022-12-18T13:28:53.309" v="411"/>
        <pc:sldMkLst>
          <pc:docMk/>
          <pc:sldMk cId="672074875" sldId="265"/>
        </pc:sldMkLst>
      </pc:sldChg>
      <pc:sldChg chg="add replId">
        <pc:chgData name="윤 민수" userId="b82a211b457aa7b1" providerId="Windows Live" clId="Web-{4DB2FD61-0EA9-4B88-95A3-1DDF712D14C3}" dt="2022-12-18T13:28:58.793" v="412"/>
        <pc:sldMkLst>
          <pc:docMk/>
          <pc:sldMk cId="1422709331" sldId="266"/>
        </pc:sldMkLst>
      </pc:sldChg>
      <pc:sldChg chg="modSp add replId">
        <pc:chgData name="윤 민수" userId="b82a211b457aa7b1" providerId="Windows Live" clId="Web-{4DB2FD61-0EA9-4B88-95A3-1DDF712D14C3}" dt="2022-12-18T13:29:12.184" v="417" actId="14100"/>
        <pc:sldMkLst>
          <pc:docMk/>
          <pc:sldMk cId="243821382" sldId="267"/>
        </pc:sldMkLst>
        <pc:spChg chg="mod">
          <ac:chgData name="윤 민수" userId="b82a211b457aa7b1" providerId="Windows Live" clId="Web-{4DB2FD61-0EA9-4B88-95A3-1DDF712D14C3}" dt="2022-12-18T13:29:12.184" v="417" actId="14100"/>
          <ac:spMkLst>
            <pc:docMk/>
            <pc:sldMk cId="243821382" sldId="267"/>
            <ac:spMk id="7" creationId="{36DBCBAE-BC1F-4720-D978-DC5913A8D691}"/>
          </ac:spMkLst>
        </pc:spChg>
      </pc:sldChg>
      <pc:sldChg chg="modSp add replId">
        <pc:chgData name="윤 민수" userId="b82a211b457aa7b1" providerId="Windows Live" clId="Web-{4DB2FD61-0EA9-4B88-95A3-1DDF712D14C3}" dt="2022-12-18T13:29:24.325" v="420" actId="20577"/>
        <pc:sldMkLst>
          <pc:docMk/>
          <pc:sldMk cId="3217020967" sldId="268"/>
        </pc:sldMkLst>
        <pc:spChg chg="mod">
          <ac:chgData name="윤 민수" userId="b82a211b457aa7b1" providerId="Windows Live" clId="Web-{4DB2FD61-0EA9-4B88-95A3-1DDF712D14C3}" dt="2022-12-18T13:29:24.325" v="420" actId="20577"/>
          <ac:spMkLst>
            <pc:docMk/>
            <pc:sldMk cId="3217020967" sldId="268"/>
            <ac:spMk id="7" creationId="{36DBCBAE-BC1F-4720-D978-DC5913A8D691}"/>
          </ac:spMkLst>
        </pc:spChg>
      </pc:sldChg>
      <pc:sldChg chg="add replId">
        <pc:chgData name="윤 민수" userId="b82a211b457aa7b1" providerId="Windows Live" clId="Web-{4DB2FD61-0EA9-4B88-95A3-1DDF712D14C3}" dt="2022-12-18T13:29:25.512" v="421"/>
        <pc:sldMkLst>
          <pc:docMk/>
          <pc:sldMk cId="3028478351" sldId="269"/>
        </pc:sldMkLst>
      </pc:sldChg>
    </pc:docChg>
  </pc:docChgLst>
  <pc:docChgLst>
    <pc:chgData name="윤 민수" userId="b82a211b457aa7b1" providerId="Windows Live" clId="Web-{C0B42964-70F0-45D5-8A92-95492F2B14A8}"/>
    <pc:docChg chg="addSld modSld">
      <pc:chgData name="윤 민수" userId="b82a211b457aa7b1" providerId="Windows Live" clId="Web-{C0B42964-70F0-45D5-8A92-95492F2B14A8}" dt="2022-12-18T14:38:32.007" v="132" actId="14100"/>
      <pc:docMkLst>
        <pc:docMk/>
      </pc:docMkLst>
      <pc:sldChg chg="addSp delSp modSp new">
        <pc:chgData name="윤 민수" userId="b82a211b457aa7b1" providerId="Windows Live" clId="Web-{C0B42964-70F0-45D5-8A92-95492F2B14A8}" dt="2022-12-18T14:35:22.407" v="98"/>
        <pc:sldMkLst>
          <pc:docMk/>
          <pc:sldMk cId="1836552384" sldId="270"/>
        </pc:sldMkLst>
        <pc:spChg chg="del">
          <ac:chgData name="윤 민수" userId="b82a211b457aa7b1" providerId="Windows Live" clId="Web-{C0B42964-70F0-45D5-8A92-95492F2B14A8}" dt="2022-12-18T14:32:39.434" v="1"/>
          <ac:spMkLst>
            <pc:docMk/>
            <pc:sldMk cId="1836552384" sldId="270"/>
            <ac:spMk id="2" creationId="{ABC03BC0-B115-A755-84F1-8E296993D0C2}"/>
          </ac:spMkLst>
        </pc:spChg>
        <pc:spChg chg="del">
          <ac:chgData name="윤 민수" userId="b82a211b457aa7b1" providerId="Windows Live" clId="Web-{C0B42964-70F0-45D5-8A92-95492F2B14A8}" dt="2022-12-18T14:32:41.778" v="2"/>
          <ac:spMkLst>
            <pc:docMk/>
            <pc:sldMk cId="1836552384" sldId="270"/>
            <ac:spMk id="3" creationId="{E69CBAC5-602D-ACB9-C067-0FEEADA0DA42}"/>
          </ac:spMkLst>
        </pc:spChg>
        <pc:spChg chg="add mod">
          <ac:chgData name="윤 민수" userId="b82a211b457aa7b1" providerId="Windows Live" clId="Web-{C0B42964-70F0-45D5-8A92-95492F2B14A8}" dt="2022-12-18T14:32:54.857" v="9" actId="20577"/>
          <ac:spMkLst>
            <pc:docMk/>
            <pc:sldMk cId="1836552384" sldId="270"/>
            <ac:spMk id="6" creationId="{A4F84062-9048-B97A-16F2-FC679B8644BA}"/>
          </ac:spMkLst>
        </pc:spChg>
        <pc:graphicFrameChg chg="add mod modGraphic">
          <ac:chgData name="윤 민수" userId="b82a211b457aa7b1" providerId="Windows Live" clId="Web-{C0B42964-70F0-45D5-8A92-95492F2B14A8}" dt="2022-12-18T14:35:22.407" v="98"/>
          <ac:graphicFrameMkLst>
            <pc:docMk/>
            <pc:sldMk cId="1836552384" sldId="270"/>
            <ac:graphicFrameMk id="8" creationId="{A00367E7-3D8F-3121-257A-A5FFF4858122}"/>
          </ac:graphicFrameMkLst>
        </pc:graphicFrameChg>
      </pc:sldChg>
      <pc:sldChg chg="addSp delSp modSp new">
        <pc:chgData name="윤 민수" userId="b82a211b457aa7b1" providerId="Windows Live" clId="Web-{C0B42964-70F0-45D5-8A92-95492F2B14A8}" dt="2022-12-18T14:36:03.751" v="111" actId="1076"/>
        <pc:sldMkLst>
          <pc:docMk/>
          <pc:sldMk cId="2369979599" sldId="271"/>
        </pc:sldMkLst>
        <pc:spChg chg="del">
          <ac:chgData name="윤 민수" userId="b82a211b457aa7b1" providerId="Windows Live" clId="Web-{C0B42964-70F0-45D5-8A92-95492F2B14A8}" dt="2022-12-18T14:35:30.547" v="101"/>
          <ac:spMkLst>
            <pc:docMk/>
            <pc:sldMk cId="2369979599" sldId="271"/>
            <ac:spMk id="2" creationId="{EFE87CC6-469C-1A3B-666A-4F45746E1A2C}"/>
          </ac:spMkLst>
        </pc:spChg>
        <pc:spChg chg="del">
          <ac:chgData name="윤 민수" userId="b82a211b457aa7b1" providerId="Windows Live" clId="Web-{C0B42964-70F0-45D5-8A92-95492F2B14A8}" dt="2022-12-18T14:35:29.876" v="100"/>
          <ac:spMkLst>
            <pc:docMk/>
            <pc:sldMk cId="2369979599" sldId="271"/>
            <ac:spMk id="3" creationId="{8F820743-586A-80C6-8D3E-73FDA88099E4}"/>
          </ac:spMkLst>
        </pc:spChg>
        <pc:spChg chg="add mod">
          <ac:chgData name="윤 민수" userId="b82a211b457aa7b1" providerId="Windows Live" clId="Web-{C0B42964-70F0-45D5-8A92-95492F2B14A8}" dt="2022-12-18T14:35:51.642" v="106" actId="20577"/>
          <ac:spMkLst>
            <pc:docMk/>
            <pc:sldMk cId="2369979599" sldId="271"/>
            <ac:spMk id="8" creationId="{994E2752-E5CB-56BF-F956-336518D676F1}"/>
          </ac:spMkLst>
        </pc:spChg>
        <pc:graphicFrameChg chg="add del mod">
          <ac:chgData name="윤 민수" userId="b82a211b457aa7b1" providerId="Windows Live" clId="Web-{C0B42964-70F0-45D5-8A92-95492F2B14A8}" dt="2022-12-18T14:35:36.298" v="103"/>
          <ac:graphicFrameMkLst>
            <pc:docMk/>
            <pc:sldMk cId="2369979599" sldId="271"/>
            <ac:graphicFrameMk id="6" creationId="{44C10147-E7E9-9FF1-FAD9-CF76CC62265E}"/>
          </ac:graphicFrameMkLst>
        </pc:graphicFrameChg>
        <pc:picChg chg="add mod">
          <ac:chgData name="윤 민수" userId="b82a211b457aa7b1" providerId="Windows Live" clId="Web-{C0B42964-70F0-45D5-8A92-95492F2B14A8}" dt="2022-12-18T14:36:03.751" v="111" actId="1076"/>
          <ac:picMkLst>
            <pc:docMk/>
            <pc:sldMk cId="2369979599" sldId="271"/>
            <ac:picMk id="9" creationId="{61E6D77B-4AA9-F353-17BD-01A8B3859B57}"/>
          </ac:picMkLst>
        </pc:picChg>
        <pc:picChg chg="add mod">
          <ac:chgData name="윤 민수" userId="b82a211b457aa7b1" providerId="Windows Live" clId="Web-{C0B42964-70F0-45D5-8A92-95492F2B14A8}" dt="2022-12-18T14:36:02.611" v="110" actId="1076"/>
          <ac:picMkLst>
            <pc:docMk/>
            <pc:sldMk cId="2369979599" sldId="271"/>
            <ac:picMk id="10" creationId="{49BF5C3B-85F7-1224-E5D9-58377783623D}"/>
          </ac:picMkLst>
        </pc:picChg>
      </pc:sldChg>
      <pc:sldChg chg="addSp delSp modSp add replId">
        <pc:chgData name="윤 민수" userId="b82a211b457aa7b1" providerId="Windows Live" clId="Web-{C0B42964-70F0-45D5-8A92-95492F2B14A8}" dt="2022-12-18T14:38:32.007" v="132" actId="14100"/>
        <pc:sldMkLst>
          <pc:docMk/>
          <pc:sldMk cId="3600337417" sldId="272"/>
        </pc:sldMkLst>
        <pc:picChg chg="add mod">
          <ac:chgData name="윤 민수" userId="b82a211b457aa7b1" providerId="Windows Live" clId="Web-{C0B42964-70F0-45D5-8A92-95492F2B14A8}" dt="2022-12-18T14:37:45.194" v="131" actId="1076"/>
          <ac:picMkLst>
            <pc:docMk/>
            <pc:sldMk cId="3600337417" sldId="272"/>
            <ac:picMk id="2" creationId="{BD72006C-4005-BB93-11AE-E50BEB728D9A}"/>
          </ac:picMkLst>
        </pc:picChg>
        <pc:picChg chg="add mod">
          <ac:chgData name="윤 민수" userId="b82a211b457aa7b1" providerId="Windows Live" clId="Web-{C0B42964-70F0-45D5-8A92-95492F2B14A8}" dt="2022-12-18T14:38:32.007" v="132" actId="14100"/>
          <ac:picMkLst>
            <pc:docMk/>
            <pc:sldMk cId="3600337417" sldId="272"/>
            <ac:picMk id="3" creationId="{242ADF56-882C-B0E0-3DF7-18D3984BF13A}"/>
          </ac:picMkLst>
        </pc:picChg>
        <pc:picChg chg="del">
          <ac:chgData name="윤 민수" userId="b82a211b457aa7b1" providerId="Windows Live" clId="Web-{C0B42964-70F0-45D5-8A92-95492F2B14A8}" dt="2022-12-18T14:36:48.271" v="114"/>
          <ac:picMkLst>
            <pc:docMk/>
            <pc:sldMk cId="3600337417" sldId="272"/>
            <ac:picMk id="9" creationId="{61E6D77B-4AA9-F353-17BD-01A8B3859B57}"/>
          </ac:picMkLst>
        </pc:picChg>
        <pc:picChg chg="del">
          <ac:chgData name="윤 민수" userId="b82a211b457aa7b1" providerId="Windows Live" clId="Web-{C0B42964-70F0-45D5-8A92-95492F2B14A8}" dt="2022-12-18T14:36:47.880" v="113"/>
          <ac:picMkLst>
            <pc:docMk/>
            <pc:sldMk cId="3600337417" sldId="272"/>
            <ac:picMk id="10" creationId="{49BF5C3B-85F7-1224-E5D9-58377783623D}"/>
          </ac:picMkLst>
        </pc:picChg>
      </pc:sldChg>
    </pc:docChg>
  </pc:docChgLst>
  <pc:docChgLst>
    <pc:chgData name="윤 민수" userId="b82a211b457aa7b1" providerId="Windows Live" clId="Web-{34B54E6C-45E3-4F45-B7C9-57E08F4179BF}"/>
    <pc:docChg chg="mod addSld delSld modSld modMainMaster">
      <pc:chgData name="윤 민수" userId="b82a211b457aa7b1" providerId="Windows Live" clId="Web-{34B54E6C-45E3-4F45-B7C9-57E08F4179BF}" dt="2022-12-18T13:56:38.291" v="413" actId="1076"/>
      <pc:docMkLst>
        <pc:docMk/>
      </pc:docMkLst>
      <pc:sldChg chg="modSp">
        <pc:chgData name="윤 민수" userId="b82a211b457aa7b1" providerId="Windows Live" clId="Web-{34B54E6C-45E3-4F45-B7C9-57E08F4179BF}" dt="2022-12-18T13:56:38.291" v="413" actId="1076"/>
        <pc:sldMkLst>
          <pc:docMk/>
          <pc:sldMk cId="3569210928" sldId="256"/>
        </pc:sldMkLst>
        <pc:picChg chg="mod">
          <ac:chgData name="윤 민수" userId="b82a211b457aa7b1" providerId="Windows Live" clId="Web-{34B54E6C-45E3-4F45-B7C9-57E08F4179BF}" dt="2022-12-18T13:56:38.275" v="411" actId="1076"/>
          <ac:picMkLst>
            <pc:docMk/>
            <pc:sldMk cId="3569210928" sldId="256"/>
            <ac:picMk id="6" creationId="{2FC0CF5B-5D30-26C3-881A-AF5C93C8AC64}"/>
          </ac:picMkLst>
        </pc:picChg>
        <pc:picChg chg="mod">
          <ac:chgData name="윤 민수" userId="b82a211b457aa7b1" providerId="Windows Live" clId="Web-{34B54E6C-45E3-4F45-B7C9-57E08F4179BF}" dt="2022-12-18T13:56:38.275" v="412" actId="1076"/>
          <ac:picMkLst>
            <pc:docMk/>
            <pc:sldMk cId="3569210928" sldId="256"/>
            <ac:picMk id="7" creationId="{D767D8CF-A720-66D6-E508-F66F1C899EC7}"/>
          </ac:picMkLst>
        </pc:picChg>
        <pc:picChg chg="mod">
          <ac:chgData name="윤 민수" userId="b82a211b457aa7b1" providerId="Windows Live" clId="Web-{34B54E6C-45E3-4F45-B7C9-57E08F4179BF}" dt="2022-12-18T13:56:38.291" v="413" actId="1076"/>
          <ac:picMkLst>
            <pc:docMk/>
            <pc:sldMk cId="3569210928" sldId="256"/>
            <ac:picMk id="8" creationId="{0380583A-97E7-4E46-9D53-79ABF32D888A}"/>
          </ac:picMkLst>
        </pc:picChg>
      </pc:sldChg>
      <pc:sldChg chg="addSp modSp">
        <pc:chgData name="윤 민수" userId="b82a211b457aa7b1" providerId="Windows Live" clId="Web-{34B54E6C-45E3-4F45-B7C9-57E08F4179BF}" dt="2022-12-18T13:43:13.055" v="166" actId="20577"/>
        <pc:sldMkLst>
          <pc:docMk/>
          <pc:sldMk cId="884876412" sldId="257"/>
        </pc:sldMkLst>
        <pc:spChg chg="add mod">
          <ac:chgData name="윤 민수" userId="b82a211b457aa7b1" providerId="Windows Live" clId="Web-{34B54E6C-45E3-4F45-B7C9-57E08F4179BF}" dt="2022-12-18T13:43:13.055" v="166" actId="20577"/>
          <ac:spMkLst>
            <pc:docMk/>
            <pc:sldMk cId="884876412" sldId="257"/>
            <ac:spMk id="2" creationId="{4CBABAE9-F4E3-9E7C-3327-91225C6654C7}"/>
          </ac:spMkLst>
        </pc:spChg>
      </pc:sldChg>
      <pc:sldChg chg="addSp modSp">
        <pc:chgData name="윤 민수" userId="b82a211b457aa7b1" providerId="Windows Live" clId="Web-{34B54E6C-45E3-4F45-B7C9-57E08F4179BF}" dt="2022-12-18T13:42:56.602" v="164"/>
        <pc:sldMkLst>
          <pc:docMk/>
          <pc:sldMk cId="2678361728" sldId="258"/>
        </pc:sldMkLst>
        <pc:spChg chg="add mod">
          <ac:chgData name="윤 민수" userId="b82a211b457aa7b1" providerId="Windows Live" clId="Web-{34B54E6C-45E3-4F45-B7C9-57E08F4179BF}" dt="2022-12-18T13:42:56.602" v="164"/>
          <ac:spMkLst>
            <pc:docMk/>
            <pc:sldMk cId="2678361728" sldId="258"/>
            <ac:spMk id="2" creationId="{4DE986C4-A7DA-ED73-0FFF-D3A35EF77E01}"/>
          </ac:spMkLst>
        </pc:spChg>
      </pc:sldChg>
      <pc:sldChg chg="addSp modSp">
        <pc:chgData name="윤 민수" userId="b82a211b457aa7b1" providerId="Windows Live" clId="Web-{34B54E6C-45E3-4F45-B7C9-57E08F4179BF}" dt="2022-12-18T13:42:56.602" v="164"/>
        <pc:sldMkLst>
          <pc:docMk/>
          <pc:sldMk cId="2261304386" sldId="259"/>
        </pc:sldMkLst>
        <pc:spChg chg="add mod">
          <ac:chgData name="윤 민수" userId="b82a211b457aa7b1" providerId="Windows Live" clId="Web-{34B54E6C-45E3-4F45-B7C9-57E08F4179BF}" dt="2022-12-18T13:42:56.602" v="164"/>
          <ac:spMkLst>
            <pc:docMk/>
            <pc:sldMk cId="2261304386" sldId="259"/>
            <ac:spMk id="2" creationId="{5504EFD4-9689-3FBB-8E6A-2D9C99A199DE}"/>
          </ac:spMkLst>
        </pc:spChg>
      </pc:sldChg>
      <pc:sldChg chg="addSp modSp">
        <pc:chgData name="윤 민수" userId="b82a211b457aa7b1" providerId="Windows Live" clId="Web-{34B54E6C-45E3-4F45-B7C9-57E08F4179BF}" dt="2022-12-18T13:42:56.602" v="164"/>
        <pc:sldMkLst>
          <pc:docMk/>
          <pc:sldMk cId="3927393516" sldId="260"/>
        </pc:sldMkLst>
        <pc:spChg chg="add mod">
          <ac:chgData name="윤 민수" userId="b82a211b457aa7b1" providerId="Windows Live" clId="Web-{34B54E6C-45E3-4F45-B7C9-57E08F4179BF}" dt="2022-12-18T13:42:56.602" v="164"/>
          <ac:spMkLst>
            <pc:docMk/>
            <pc:sldMk cId="3927393516" sldId="260"/>
            <ac:spMk id="2" creationId="{D32DE548-6593-0824-B55E-715ADFF03D41}"/>
          </ac:spMkLst>
        </pc:spChg>
      </pc:sldChg>
      <pc:sldChg chg="addSp modSp">
        <pc:chgData name="윤 민수" userId="b82a211b457aa7b1" providerId="Windows Live" clId="Web-{34B54E6C-45E3-4F45-B7C9-57E08F4179BF}" dt="2022-12-18T13:42:56.602" v="164"/>
        <pc:sldMkLst>
          <pc:docMk/>
          <pc:sldMk cId="3673938903" sldId="261"/>
        </pc:sldMkLst>
        <pc:spChg chg="add mod">
          <ac:chgData name="윤 민수" userId="b82a211b457aa7b1" providerId="Windows Live" clId="Web-{34B54E6C-45E3-4F45-B7C9-57E08F4179BF}" dt="2022-12-18T13:42:56.602" v="164"/>
          <ac:spMkLst>
            <pc:docMk/>
            <pc:sldMk cId="3673938903" sldId="261"/>
            <ac:spMk id="2" creationId="{E258823B-AF97-872B-BC6F-3B063BDCE5CB}"/>
          </ac:spMkLst>
        </pc:spChg>
      </pc:sldChg>
      <pc:sldChg chg="addSp modSp">
        <pc:chgData name="윤 민수" userId="b82a211b457aa7b1" providerId="Windows Live" clId="Web-{34B54E6C-45E3-4F45-B7C9-57E08F4179BF}" dt="2022-12-18T13:42:56.602" v="164"/>
        <pc:sldMkLst>
          <pc:docMk/>
          <pc:sldMk cId="3927783896" sldId="262"/>
        </pc:sldMkLst>
        <pc:spChg chg="add mod">
          <ac:chgData name="윤 민수" userId="b82a211b457aa7b1" providerId="Windows Live" clId="Web-{34B54E6C-45E3-4F45-B7C9-57E08F4179BF}" dt="2022-12-18T13:42:56.602" v="164"/>
          <ac:spMkLst>
            <pc:docMk/>
            <pc:sldMk cId="3927783896" sldId="262"/>
            <ac:spMk id="2" creationId="{5ED95F6A-6C86-7E37-E9DE-E68DAD237AE5}"/>
          </ac:spMkLst>
        </pc:spChg>
      </pc:sldChg>
      <pc:sldChg chg="addSp delSp modSp">
        <pc:chgData name="윤 민수" userId="b82a211b457aa7b1" providerId="Windows Live" clId="Web-{34B54E6C-45E3-4F45-B7C9-57E08F4179BF}" dt="2022-12-18T13:55:59.775" v="406" actId="1076"/>
        <pc:sldMkLst>
          <pc:docMk/>
          <pc:sldMk cId="4106926609" sldId="263"/>
        </pc:sldMkLst>
        <pc:spChg chg="add mod">
          <ac:chgData name="윤 민수" userId="b82a211b457aa7b1" providerId="Windows Live" clId="Web-{34B54E6C-45E3-4F45-B7C9-57E08F4179BF}" dt="2022-12-18T13:42:56.602" v="164"/>
          <ac:spMkLst>
            <pc:docMk/>
            <pc:sldMk cId="4106926609" sldId="263"/>
            <ac:spMk id="5" creationId="{CA3056AC-F333-BD30-6A2B-6AD8DB47A04D}"/>
          </ac:spMkLst>
        </pc:spChg>
        <pc:spChg chg="add del mod">
          <ac:chgData name="윤 민수" userId="b82a211b457aa7b1" providerId="Windows Live" clId="Web-{34B54E6C-45E3-4F45-B7C9-57E08F4179BF}" dt="2022-12-18T13:55:49.524" v="401"/>
          <ac:spMkLst>
            <pc:docMk/>
            <pc:sldMk cId="4106926609" sldId="263"/>
            <ac:spMk id="8" creationId="{D4A4BD13-C323-7A02-9488-FC797B3AEA16}"/>
          </ac:spMkLst>
        </pc:spChg>
        <pc:picChg chg="add mod">
          <ac:chgData name="윤 민수" userId="b82a211b457aa7b1" providerId="Windows Live" clId="Web-{34B54E6C-45E3-4F45-B7C9-57E08F4179BF}" dt="2022-12-18T13:55:55.540" v="404" actId="14100"/>
          <ac:picMkLst>
            <pc:docMk/>
            <pc:sldMk cId="4106926609" sldId="263"/>
            <ac:picMk id="2" creationId="{43924A51-505E-ED19-7D87-553CB33EF7EF}"/>
          </ac:picMkLst>
        </pc:picChg>
        <pc:picChg chg="add mod">
          <ac:chgData name="윤 민수" userId="b82a211b457aa7b1" providerId="Windows Live" clId="Web-{34B54E6C-45E3-4F45-B7C9-57E08F4179BF}" dt="2022-12-18T13:55:54.181" v="403" actId="14100"/>
          <ac:picMkLst>
            <pc:docMk/>
            <pc:sldMk cId="4106926609" sldId="263"/>
            <ac:picMk id="3" creationId="{71DD9FB9-FD8C-7C87-9A03-EA4987121FE6}"/>
          </ac:picMkLst>
        </pc:picChg>
        <pc:picChg chg="add mod">
          <ac:chgData name="윤 민수" userId="b82a211b457aa7b1" providerId="Windows Live" clId="Web-{34B54E6C-45E3-4F45-B7C9-57E08F4179BF}" dt="2022-12-18T13:55:59.775" v="406" actId="1076"/>
          <ac:picMkLst>
            <pc:docMk/>
            <pc:sldMk cId="4106926609" sldId="263"/>
            <ac:picMk id="4" creationId="{D28471A3-7673-5648-50F1-CBE45A821931}"/>
          </ac:picMkLst>
        </pc:picChg>
      </pc:sldChg>
      <pc:sldChg chg="addSp delSp modSp">
        <pc:chgData name="윤 민수" userId="b82a211b457aa7b1" providerId="Windows Live" clId="Web-{34B54E6C-45E3-4F45-B7C9-57E08F4179BF}" dt="2022-12-18T13:53:20.834" v="308"/>
        <pc:sldMkLst>
          <pc:docMk/>
          <pc:sldMk cId="1838718347" sldId="264"/>
        </pc:sldMkLst>
        <pc:spChg chg="add mod">
          <ac:chgData name="윤 민수" userId="b82a211b457aa7b1" providerId="Windows Live" clId="Web-{34B54E6C-45E3-4F45-B7C9-57E08F4179BF}" dt="2022-12-18T13:42:56.602" v="164"/>
          <ac:spMkLst>
            <pc:docMk/>
            <pc:sldMk cId="1838718347" sldId="264"/>
            <ac:spMk id="17" creationId="{D7AAF1B6-5B09-E810-BDD7-C3B4BB38F69D}"/>
          </ac:spMkLst>
        </pc:spChg>
        <pc:spChg chg="add del mod">
          <ac:chgData name="윤 민수" userId="b82a211b457aa7b1" providerId="Windows Live" clId="Web-{34B54E6C-45E3-4F45-B7C9-57E08F4179BF}" dt="2022-12-18T13:53:18.927" v="306"/>
          <ac:spMkLst>
            <pc:docMk/>
            <pc:sldMk cId="1838718347" sldId="264"/>
            <ac:spMk id="23" creationId="{998D1017-7226-D3A8-8480-D1B7E1EB3EF5}"/>
          </ac:spMkLst>
        </pc:spChg>
        <pc:spChg chg="add del mod">
          <ac:chgData name="윤 민수" userId="b82a211b457aa7b1" providerId="Windows Live" clId="Web-{34B54E6C-45E3-4F45-B7C9-57E08F4179BF}" dt="2022-12-18T13:53:19.865" v="307"/>
          <ac:spMkLst>
            <pc:docMk/>
            <pc:sldMk cId="1838718347" sldId="264"/>
            <ac:spMk id="24" creationId="{C873BC71-644D-B383-C315-2889C6D632AD}"/>
          </ac:spMkLst>
        </pc:spChg>
        <pc:spChg chg="add del mod">
          <ac:chgData name="윤 민수" userId="b82a211b457aa7b1" providerId="Windows Live" clId="Web-{34B54E6C-45E3-4F45-B7C9-57E08F4179BF}" dt="2022-12-18T13:53:20.834" v="308"/>
          <ac:spMkLst>
            <pc:docMk/>
            <pc:sldMk cId="1838718347" sldId="264"/>
            <ac:spMk id="25" creationId="{99098452-F3AA-7BDE-7156-50C1407786B3}"/>
          </ac:spMkLst>
        </pc:spChg>
        <pc:picChg chg="add mod">
          <ac:chgData name="윤 민수" userId="b82a211b457aa7b1" providerId="Windows Live" clId="Web-{34B54E6C-45E3-4F45-B7C9-57E08F4179BF}" dt="2022-12-18T13:49:53.423" v="211" actId="1076"/>
          <ac:picMkLst>
            <pc:docMk/>
            <pc:sldMk cId="1838718347" sldId="264"/>
            <ac:picMk id="2" creationId="{8EFC6812-960D-0337-5F83-A7B40A15FFD6}"/>
          </ac:picMkLst>
        </pc:picChg>
        <pc:picChg chg="add del mod">
          <ac:chgData name="윤 민수" userId="b82a211b457aa7b1" providerId="Windows Live" clId="Web-{34B54E6C-45E3-4F45-B7C9-57E08F4179BF}" dt="2022-12-18T13:48:21.937" v="173"/>
          <ac:picMkLst>
            <pc:docMk/>
            <pc:sldMk cId="1838718347" sldId="264"/>
            <ac:picMk id="3" creationId="{E78053B4-6758-9A1F-675D-A86C927ED2D9}"/>
          </ac:picMkLst>
        </pc:picChg>
        <pc:picChg chg="add del mod">
          <ac:chgData name="윤 민수" userId="b82a211b457aa7b1" providerId="Windows Live" clId="Web-{34B54E6C-45E3-4F45-B7C9-57E08F4179BF}" dt="2022-12-18T13:32:44.839" v="43"/>
          <ac:picMkLst>
            <pc:docMk/>
            <pc:sldMk cId="1838718347" sldId="264"/>
            <ac:picMk id="4" creationId="{55503D77-11BF-7A13-679B-1E36D25E0430}"/>
          </ac:picMkLst>
        </pc:picChg>
        <pc:picChg chg="add del mod">
          <ac:chgData name="윤 민수" userId="b82a211b457aa7b1" providerId="Windows Live" clId="Web-{34B54E6C-45E3-4F45-B7C9-57E08F4179BF}" dt="2022-12-18T13:32:44.510" v="42"/>
          <ac:picMkLst>
            <pc:docMk/>
            <pc:sldMk cId="1838718347" sldId="264"/>
            <ac:picMk id="5" creationId="{033AEE94-99E8-9E35-E042-E98293261DCE}"/>
          </ac:picMkLst>
        </pc:picChg>
        <pc:picChg chg="add del mod">
          <ac:chgData name="윤 민수" userId="b82a211b457aa7b1" providerId="Windows Live" clId="Web-{34B54E6C-45E3-4F45-B7C9-57E08F4179BF}" dt="2022-12-18T13:32:45.417" v="44"/>
          <ac:picMkLst>
            <pc:docMk/>
            <pc:sldMk cId="1838718347" sldId="264"/>
            <ac:picMk id="6" creationId="{12637A9A-2D83-F938-C827-5193FA9987BD}"/>
          </ac:picMkLst>
        </pc:picChg>
        <pc:picChg chg="add mod">
          <ac:chgData name="윤 민수" userId="b82a211b457aa7b1" providerId="Windows Live" clId="Web-{34B54E6C-45E3-4F45-B7C9-57E08F4179BF}" dt="2022-12-18T13:49:53.454" v="213" actId="1076"/>
          <ac:picMkLst>
            <pc:docMk/>
            <pc:sldMk cId="1838718347" sldId="264"/>
            <ac:picMk id="8" creationId="{187367EB-90CC-3772-9EDF-8C049258C04A}"/>
          </ac:picMkLst>
        </pc:picChg>
        <pc:picChg chg="add del mod">
          <ac:chgData name="윤 민수" userId="b82a211b457aa7b1" providerId="Windows Live" clId="Web-{34B54E6C-45E3-4F45-B7C9-57E08F4179BF}" dt="2022-12-18T13:32:44.104" v="41"/>
          <ac:picMkLst>
            <pc:docMk/>
            <pc:sldMk cId="1838718347" sldId="264"/>
            <ac:picMk id="9" creationId="{864CF5A1-393D-7C87-FCC8-028EDCCB63ED}"/>
          </ac:picMkLst>
        </pc:picChg>
        <pc:picChg chg="add del mod">
          <ac:chgData name="윤 민수" userId="b82a211b457aa7b1" providerId="Windows Live" clId="Web-{34B54E6C-45E3-4F45-B7C9-57E08F4179BF}" dt="2022-12-18T13:32:43.464" v="40"/>
          <ac:picMkLst>
            <pc:docMk/>
            <pc:sldMk cId="1838718347" sldId="264"/>
            <ac:picMk id="10" creationId="{21225C56-C292-457C-4010-DC9AD96C7085}"/>
          </ac:picMkLst>
        </pc:picChg>
        <pc:picChg chg="add del mod">
          <ac:chgData name="윤 민수" userId="b82a211b457aa7b1" providerId="Windows Live" clId="Web-{34B54E6C-45E3-4F45-B7C9-57E08F4179BF}" dt="2022-12-18T13:32:42.088" v="39"/>
          <ac:picMkLst>
            <pc:docMk/>
            <pc:sldMk cId="1838718347" sldId="264"/>
            <ac:picMk id="11" creationId="{2DB8DB9B-35D3-CA80-3342-2F1115037C67}"/>
          </ac:picMkLst>
        </pc:picChg>
        <pc:picChg chg="add del mod">
          <ac:chgData name="윤 민수" userId="b82a211b457aa7b1" providerId="Windows Live" clId="Web-{34B54E6C-45E3-4F45-B7C9-57E08F4179BF}" dt="2022-12-18T13:32:46.089" v="45"/>
          <ac:picMkLst>
            <pc:docMk/>
            <pc:sldMk cId="1838718347" sldId="264"/>
            <ac:picMk id="12" creationId="{40C6C5C5-F3EC-D10D-7B31-6D8D88920F71}"/>
          </ac:picMkLst>
        </pc:picChg>
        <pc:picChg chg="add del mod">
          <ac:chgData name="윤 민수" userId="b82a211b457aa7b1" providerId="Windows Live" clId="Web-{34B54E6C-45E3-4F45-B7C9-57E08F4179BF}" dt="2022-12-18T13:32:47.432" v="48"/>
          <ac:picMkLst>
            <pc:docMk/>
            <pc:sldMk cId="1838718347" sldId="264"/>
            <ac:picMk id="13" creationId="{B0469F46-A18A-8E85-3D1B-E018FF753521}"/>
          </ac:picMkLst>
        </pc:picChg>
        <pc:picChg chg="add del mod">
          <ac:chgData name="윤 민수" userId="b82a211b457aa7b1" providerId="Windows Live" clId="Web-{34B54E6C-45E3-4F45-B7C9-57E08F4179BF}" dt="2022-12-18T13:32:46.995" v="47"/>
          <ac:picMkLst>
            <pc:docMk/>
            <pc:sldMk cId="1838718347" sldId="264"/>
            <ac:picMk id="14" creationId="{34B42811-114B-995E-198B-6F767FD6B790}"/>
          </ac:picMkLst>
        </pc:picChg>
        <pc:picChg chg="add del mod">
          <ac:chgData name="윤 민수" userId="b82a211b457aa7b1" providerId="Windows Live" clId="Web-{34B54E6C-45E3-4F45-B7C9-57E08F4179BF}" dt="2022-12-18T13:32:46.526" v="46"/>
          <ac:picMkLst>
            <pc:docMk/>
            <pc:sldMk cId="1838718347" sldId="264"/>
            <ac:picMk id="15" creationId="{2103EE1A-051C-16F2-EFAB-81F1B8B26ADA}"/>
          </ac:picMkLst>
        </pc:picChg>
        <pc:picChg chg="add del mod">
          <ac:chgData name="윤 민수" userId="b82a211b457aa7b1" providerId="Windows Live" clId="Web-{34B54E6C-45E3-4F45-B7C9-57E08F4179BF}" dt="2022-12-18T13:32:48.198" v="49"/>
          <ac:picMkLst>
            <pc:docMk/>
            <pc:sldMk cId="1838718347" sldId="264"/>
            <ac:picMk id="16" creationId="{9AFEBCEE-33EC-CF80-9BF2-1EDFB180F540}"/>
          </ac:picMkLst>
        </pc:picChg>
        <pc:picChg chg="add mod">
          <ac:chgData name="윤 민수" userId="b82a211b457aa7b1" providerId="Windows Live" clId="Web-{34B54E6C-45E3-4F45-B7C9-57E08F4179BF}" dt="2022-12-18T13:49:49.017" v="210" actId="1076"/>
          <ac:picMkLst>
            <pc:docMk/>
            <pc:sldMk cId="1838718347" sldId="264"/>
            <ac:picMk id="19" creationId="{DEFB9460-8FA6-471F-2DA0-53C82BBF4281}"/>
          </ac:picMkLst>
        </pc:picChg>
        <pc:picChg chg="add mod">
          <ac:chgData name="윤 민수" userId="b82a211b457aa7b1" providerId="Windows Live" clId="Web-{34B54E6C-45E3-4F45-B7C9-57E08F4179BF}" dt="2022-12-18T13:49:53.439" v="212" actId="1076"/>
          <ac:picMkLst>
            <pc:docMk/>
            <pc:sldMk cId="1838718347" sldId="264"/>
            <ac:picMk id="21" creationId="{C8B8FE1A-8BF8-73B0-B958-283C7B591ECA}"/>
          </ac:picMkLst>
        </pc:picChg>
      </pc:sldChg>
      <pc:sldChg chg="addSp delSp modSp">
        <pc:chgData name="윤 민수" userId="b82a211b457aa7b1" providerId="Windows Live" clId="Web-{34B54E6C-45E3-4F45-B7C9-57E08F4179BF}" dt="2022-12-18T13:53:23.131" v="309"/>
        <pc:sldMkLst>
          <pc:docMk/>
          <pc:sldMk cId="672074875" sldId="265"/>
        </pc:sldMkLst>
        <pc:spChg chg="add mod">
          <ac:chgData name="윤 민수" userId="b82a211b457aa7b1" providerId="Windows Live" clId="Web-{34B54E6C-45E3-4F45-B7C9-57E08F4179BF}" dt="2022-12-18T13:42:56.602" v="164"/>
          <ac:spMkLst>
            <pc:docMk/>
            <pc:sldMk cId="672074875" sldId="265"/>
            <ac:spMk id="3" creationId="{84BC4854-FD07-A22D-5E2B-3484DBFDBDE8}"/>
          </ac:spMkLst>
        </pc:spChg>
        <pc:spChg chg="add del mod">
          <ac:chgData name="윤 민수" userId="b82a211b457aa7b1" providerId="Windows Live" clId="Web-{34B54E6C-45E3-4F45-B7C9-57E08F4179BF}" dt="2022-12-18T13:53:23.131" v="309"/>
          <ac:spMkLst>
            <pc:docMk/>
            <pc:sldMk cId="672074875" sldId="265"/>
            <ac:spMk id="4" creationId="{4809BA82-0689-78E9-AB34-DF793278847D}"/>
          </ac:spMkLst>
        </pc:spChg>
        <pc:picChg chg="add mod">
          <ac:chgData name="윤 민수" userId="b82a211b457aa7b1" providerId="Windows Live" clId="Web-{34B54E6C-45E3-4F45-B7C9-57E08F4179BF}" dt="2022-12-18T13:33:09.808" v="56" actId="1076"/>
          <ac:picMkLst>
            <pc:docMk/>
            <pc:sldMk cId="672074875" sldId="265"/>
            <ac:picMk id="2" creationId="{F83193CA-8413-A3CC-CF06-C8D07D28D93C}"/>
          </ac:picMkLst>
        </pc:picChg>
      </pc:sldChg>
      <pc:sldChg chg="addSp modSp">
        <pc:chgData name="윤 민수" userId="b82a211b457aa7b1" providerId="Windows Live" clId="Web-{34B54E6C-45E3-4F45-B7C9-57E08F4179BF}" dt="2022-12-18T13:42:56.602" v="164"/>
        <pc:sldMkLst>
          <pc:docMk/>
          <pc:sldMk cId="1422709331" sldId="266"/>
        </pc:sldMkLst>
        <pc:spChg chg="add mod">
          <ac:chgData name="윤 민수" userId="b82a211b457aa7b1" providerId="Windows Live" clId="Web-{34B54E6C-45E3-4F45-B7C9-57E08F4179BF}" dt="2022-12-18T13:42:56.602" v="164"/>
          <ac:spMkLst>
            <pc:docMk/>
            <pc:sldMk cId="1422709331" sldId="266"/>
            <ac:spMk id="3" creationId="{48BD3C86-018B-58D3-7BC4-7286E4EE4828}"/>
          </ac:spMkLst>
        </pc:spChg>
        <pc:picChg chg="add mod">
          <ac:chgData name="윤 민수" userId="b82a211b457aa7b1" providerId="Windows Live" clId="Web-{34B54E6C-45E3-4F45-B7C9-57E08F4179BF}" dt="2022-12-18T13:33:21.292" v="59" actId="1076"/>
          <ac:picMkLst>
            <pc:docMk/>
            <pc:sldMk cId="1422709331" sldId="266"/>
            <ac:picMk id="2" creationId="{C9AE42F6-0D91-0D8E-F710-44DDAFD0AEDA}"/>
          </ac:picMkLst>
        </pc:picChg>
      </pc:sldChg>
      <pc:sldChg chg="addSp modSp">
        <pc:chgData name="윤 민수" userId="b82a211b457aa7b1" providerId="Windows Live" clId="Web-{34B54E6C-45E3-4F45-B7C9-57E08F4179BF}" dt="2022-12-18T13:42:56.602" v="164"/>
        <pc:sldMkLst>
          <pc:docMk/>
          <pc:sldMk cId="243821382" sldId="267"/>
        </pc:sldMkLst>
        <pc:spChg chg="add mod">
          <ac:chgData name="윤 민수" userId="b82a211b457aa7b1" providerId="Windows Live" clId="Web-{34B54E6C-45E3-4F45-B7C9-57E08F4179BF}" dt="2022-12-18T13:42:56.602" v="164"/>
          <ac:spMkLst>
            <pc:docMk/>
            <pc:sldMk cId="243821382" sldId="267"/>
            <ac:spMk id="4" creationId="{AC5655A1-2595-891D-5C71-111CE020D370}"/>
          </ac:spMkLst>
        </pc:spChg>
        <pc:graphicFrameChg chg="add mod modGraphic">
          <ac:chgData name="윤 민수" userId="b82a211b457aa7b1" providerId="Windows Live" clId="Web-{34B54E6C-45E3-4F45-B7C9-57E08F4179BF}" dt="2022-12-18T13:42:27.789" v="161"/>
          <ac:graphicFrameMkLst>
            <pc:docMk/>
            <pc:sldMk cId="243821382" sldId="267"/>
            <ac:graphicFrameMk id="3" creationId="{4FF963F7-4234-A545-054B-843717BECD80}"/>
          </ac:graphicFrameMkLst>
        </pc:graphicFrameChg>
      </pc:sldChg>
      <pc:sldChg chg="addSp delSp modSp">
        <pc:chgData name="윤 민수" userId="b82a211b457aa7b1" providerId="Windows Live" clId="Web-{34B54E6C-45E3-4F45-B7C9-57E08F4179BF}" dt="2022-12-18T13:55:43.212" v="400" actId="14100"/>
        <pc:sldMkLst>
          <pc:docMk/>
          <pc:sldMk cId="3217020967" sldId="268"/>
        </pc:sldMkLst>
        <pc:spChg chg="add mod">
          <ac:chgData name="윤 민수" userId="b82a211b457aa7b1" providerId="Windows Live" clId="Web-{34B54E6C-45E3-4F45-B7C9-57E08F4179BF}" dt="2022-12-18T13:42:56.602" v="164"/>
          <ac:spMkLst>
            <pc:docMk/>
            <pc:sldMk cId="3217020967" sldId="268"/>
            <ac:spMk id="4" creationId="{85867F78-9372-0843-06E7-C227E2BFE5D7}"/>
          </ac:spMkLst>
        </pc:spChg>
        <pc:spChg chg="add del mod">
          <ac:chgData name="윤 민수" userId="b82a211b457aa7b1" providerId="Windows Live" clId="Web-{34B54E6C-45E3-4F45-B7C9-57E08F4179BF}" dt="2022-12-18T13:55:37.212" v="398"/>
          <ac:spMkLst>
            <pc:docMk/>
            <pc:sldMk cId="3217020967" sldId="268"/>
            <ac:spMk id="5" creationId="{796248F0-44FC-8E2E-9D94-47E72A91D894}"/>
          </ac:spMkLst>
        </pc:spChg>
        <pc:picChg chg="add mod">
          <ac:chgData name="윤 민수" userId="b82a211b457aa7b1" providerId="Windows Live" clId="Web-{34B54E6C-45E3-4F45-B7C9-57E08F4179BF}" dt="2022-12-18T13:55:40.821" v="399" actId="14100"/>
          <ac:picMkLst>
            <pc:docMk/>
            <pc:sldMk cId="3217020967" sldId="268"/>
            <ac:picMk id="2" creationId="{49D43355-4BBF-CDD7-B6D3-0E532B5FDB91}"/>
          </ac:picMkLst>
        </pc:picChg>
        <pc:picChg chg="add mod">
          <ac:chgData name="윤 민수" userId="b82a211b457aa7b1" providerId="Windows Live" clId="Web-{34B54E6C-45E3-4F45-B7C9-57E08F4179BF}" dt="2022-12-18T13:55:43.212" v="400" actId="14100"/>
          <ac:picMkLst>
            <pc:docMk/>
            <pc:sldMk cId="3217020967" sldId="268"/>
            <ac:picMk id="3" creationId="{4821397B-C4D2-0467-6A5E-A55BCF3D838C}"/>
          </ac:picMkLst>
        </pc:picChg>
      </pc:sldChg>
      <pc:sldChg chg="addSp delSp modSp">
        <pc:chgData name="윤 민수" userId="b82a211b457aa7b1" providerId="Windows Live" clId="Web-{34B54E6C-45E3-4F45-B7C9-57E08F4179BF}" dt="2022-12-18T13:56:19.041" v="407" actId="14100"/>
        <pc:sldMkLst>
          <pc:docMk/>
          <pc:sldMk cId="3028478351" sldId="269"/>
        </pc:sldMkLst>
        <pc:spChg chg="add mod">
          <ac:chgData name="윤 민수" userId="b82a211b457aa7b1" providerId="Windows Live" clId="Web-{34B54E6C-45E3-4F45-B7C9-57E08F4179BF}" dt="2022-12-18T13:42:38.914" v="162"/>
          <ac:spMkLst>
            <pc:docMk/>
            <pc:sldMk cId="3028478351" sldId="269"/>
            <ac:spMk id="5" creationId="{51868701-93F2-60C3-B23D-D071BB251860}"/>
          </ac:spMkLst>
        </pc:spChg>
        <pc:spChg chg="add del mod">
          <ac:chgData name="윤 민수" userId="b82a211b457aa7b1" providerId="Windows Live" clId="Web-{34B54E6C-45E3-4F45-B7C9-57E08F4179BF}" dt="2022-12-18T13:55:34.149" v="397"/>
          <ac:spMkLst>
            <pc:docMk/>
            <pc:sldMk cId="3028478351" sldId="269"/>
            <ac:spMk id="6" creationId="{796248F0-44FC-8E2E-9D94-47E72A91D894}"/>
          </ac:spMkLst>
        </pc:spChg>
        <pc:spChg chg="add del mod">
          <ac:chgData name="윤 민수" userId="b82a211b457aa7b1" providerId="Windows Live" clId="Web-{34B54E6C-45E3-4F45-B7C9-57E08F4179BF}" dt="2022-12-18T13:55:33.118" v="396"/>
          <ac:spMkLst>
            <pc:docMk/>
            <pc:sldMk cId="3028478351" sldId="269"/>
            <ac:spMk id="8" creationId="{4043FC84-DD8C-835F-59E3-540D8895D899}"/>
          </ac:spMkLst>
        </pc:spChg>
        <pc:spChg chg="add del mod">
          <ac:chgData name="윤 민수" userId="b82a211b457aa7b1" providerId="Windows Live" clId="Web-{34B54E6C-45E3-4F45-B7C9-57E08F4179BF}" dt="2022-12-18T13:55:31.930" v="395"/>
          <ac:spMkLst>
            <pc:docMk/>
            <pc:sldMk cId="3028478351" sldId="269"/>
            <ac:spMk id="9" creationId="{FAF0A699-72E6-6A15-576A-DE9DC4BD2649}"/>
          </ac:spMkLst>
        </pc:spChg>
        <pc:picChg chg="add mod">
          <ac:chgData name="윤 민수" userId="b82a211b457aa7b1" providerId="Windows Live" clId="Web-{34B54E6C-45E3-4F45-B7C9-57E08F4179BF}" dt="2022-12-18T13:39:45.316" v="155" actId="1076"/>
          <ac:picMkLst>
            <pc:docMk/>
            <pc:sldMk cId="3028478351" sldId="269"/>
            <ac:picMk id="2" creationId="{0A4513F4-F2DA-9DC5-99EC-1B8BA8BC0A4D}"/>
          </ac:picMkLst>
        </pc:picChg>
        <pc:picChg chg="add mod">
          <ac:chgData name="윤 민수" userId="b82a211b457aa7b1" providerId="Windows Live" clId="Web-{34B54E6C-45E3-4F45-B7C9-57E08F4179BF}" dt="2022-12-18T13:56:19.041" v="407" actId="14100"/>
          <ac:picMkLst>
            <pc:docMk/>
            <pc:sldMk cId="3028478351" sldId="269"/>
            <ac:picMk id="3" creationId="{8DDFF867-5E98-8292-F33D-2F8A070E094E}"/>
          </ac:picMkLst>
        </pc:picChg>
        <pc:picChg chg="add mod">
          <ac:chgData name="윤 민수" userId="b82a211b457aa7b1" providerId="Windows Live" clId="Web-{34B54E6C-45E3-4F45-B7C9-57E08F4179BF}" dt="2022-12-18T13:42:06.554" v="158" actId="14100"/>
          <ac:picMkLst>
            <pc:docMk/>
            <pc:sldMk cId="3028478351" sldId="269"/>
            <ac:picMk id="4" creationId="{5884DD84-CDFC-57C8-0C80-AE8D47361DD4}"/>
          </ac:picMkLst>
        </pc:picChg>
      </pc:sldChg>
      <pc:sldChg chg="addSp delSp modSp add del replId">
        <pc:chgData name="윤 민수" userId="b82a211b457aa7b1" providerId="Windows Live" clId="Web-{34B54E6C-45E3-4F45-B7C9-57E08F4179BF}" dt="2022-12-18T13:50:36.971" v="218"/>
        <pc:sldMkLst>
          <pc:docMk/>
          <pc:sldMk cId="3898889134" sldId="270"/>
        </pc:sldMkLst>
        <pc:picChg chg="del mod">
          <ac:chgData name="윤 민수" userId="b82a211b457aa7b1" providerId="Windows Live" clId="Web-{34B54E6C-45E3-4F45-B7C9-57E08F4179BF}" dt="2022-12-18T13:48:29.468" v="178"/>
          <ac:picMkLst>
            <pc:docMk/>
            <pc:sldMk cId="3898889134" sldId="270"/>
            <ac:picMk id="2" creationId="{8EFC6812-960D-0337-5F83-A7B40A15FFD6}"/>
          </ac:picMkLst>
        </pc:picChg>
        <pc:picChg chg="mod">
          <ac:chgData name="윤 민수" userId="b82a211b457aa7b1" providerId="Windows Live" clId="Web-{34B54E6C-45E3-4F45-B7C9-57E08F4179BF}" dt="2022-12-18T13:48:48.312" v="187" actId="1076"/>
          <ac:picMkLst>
            <pc:docMk/>
            <pc:sldMk cId="3898889134" sldId="270"/>
            <ac:picMk id="3" creationId="{E78053B4-6758-9A1F-675D-A86C927ED2D9}"/>
          </ac:picMkLst>
        </pc:picChg>
        <pc:picChg chg="add mod">
          <ac:chgData name="윤 민수" userId="b82a211b457aa7b1" providerId="Windows Live" clId="Web-{34B54E6C-45E3-4F45-B7C9-57E08F4179BF}" dt="2022-12-18T13:48:43.968" v="186" actId="1076"/>
          <ac:picMkLst>
            <pc:docMk/>
            <pc:sldMk cId="3898889134" sldId="270"/>
            <ac:picMk id="4" creationId="{3D0C2B59-7136-21C0-0D45-9226E1E2D8D5}"/>
          </ac:picMkLst>
        </pc:picChg>
        <pc:picChg chg="del">
          <ac:chgData name="윤 민수" userId="b82a211b457aa7b1" providerId="Windows Live" clId="Web-{34B54E6C-45E3-4F45-B7C9-57E08F4179BF}" dt="2022-12-18T13:48:08.952" v="169"/>
          <ac:picMkLst>
            <pc:docMk/>
            <pc:sldMk cId="3898889134" sldId="270"/>
            <ac:picMk id="8" creationId="{187367EB-90CC-3772-9EDF-8C049258C04A}"/>
          </ac:picMkLst>
        </pc:picChg>
      </pc:sldChg>
      <pc:sldMasterChg chg="mod modSldLayout">
        <pc:chgData name="윤 민수" userId="b82a211b457aa7b1" providerId="Windows Live" clId="Web-{34B54E6C-45E3-4F45-B7C9-57E08F4179BF}" dt="2022-12-18T13:42:56.602" v="164"/>
        <pc:sldMasterMkLst>
          <pc:docMk/>
          <pc:sldMasterMk cId="3686743294" sldId="2147483648"/>
        </pc:sldMasterMkLst>
        <pc:sldLayoutChg chg="mod">
          <pc:chgData name="윤 민수" userId="b82a211b457aa7b1" providerId="Windows Live" clId="Web-{34B54E6C-45E3-4F45-B7C9-57E08F4179BF}" dt="2022-12-18T13:42:56.602" v="164"/>
          <pc:sldLayoutMkLst>
            <pc:docMk/>
            <pc:sldMasterMk cId="3686743294" sldId="2147483648"/>
            <pc:sldLayoutMk cId="346971665" sldId="2147483649"/>
          </pc:sldLayoutMkLst>
        </pc:sldLayoutChg>
        <pc:sldLayoutChg chg="mod">
          <pc:chgData name="윤 민수" userId="b82a211b457aa7b1" providerId="Windows Live" clId="Web-{34B54E6C-45E3-4F45-B7C9-57E08F4179BF}" dt="2022-12-18T13:42:56.602" v="164"/>
          <pc:sldLayoutMkLst>
            <pc:docMk/>
            <pc:sldMasterMk cId="3686743294" sldId="2147483648"/>
            <pc:sldLayoutMk cId="463982937" sldId="2147483650"/>
          </pc:sldLayoutMkLst>
        </pc:sldLayoutChg>
        <pc:sldLayoutChg chg="mod">
          <pc:chgData name="윤 민수" userId="b82a211b457aa7b1" providerId="Windows Live" clId="Web-{34B54E6C-45E3-4F45-B7C9-57E08F4179BF}" dt="2022-12-18T13:42:56.602" v="164"/>
          <pc:sldLayoutMkLst>
            <pc:docMk/>
            <pc:sldMasterMk cId="3686743294" sldId="2147483648"/>
            <pc:sldLayoutMk cId="2146234188" sldId="2147483651"/>
          </pc:sldLayoutMkLst>
        </pc:sldLayoutChg>
        <pc:sldLayoutChg chg="mod">
          <pc:chgData name="윤 민수" userId="b82a211b457aa7b1" providerId="Windows Live" clId="Web-{34B54E6C-45E3-4F45-B7C9-57E08F4179BF}" dt="2022-12-18T13:42:56.602" v="164"/>
          <pc:sldLayoutMkLst>
            <pc:docMk/>
            <pc:sldMasterMk cId="3686743294" sldId="2147483648"/>
            <pc:sldLayoutMk cId="62196340" sldId="2147483652"/>
          </pc:sldLayoutMkLst>
        </pc:sldLayoutChg>
        <pc:sldLayoutChg chg="mod">
          <pc:chgData name="윤 민수" userId="b82a211b457aa7b1" providerId="Windows Live" clId="Web-{34B54E6C-45E3-4F45-B7C9-57E08F4179BF}" dt="2022-12-18T13:42:56.602" v="164"/>
          <pc:sldLayoutMkLst>
            <pc:docMk/>
            <pc:sldMasterMk cId="3686743294" sldId="2147483648"/>
            <pc:sldLayoutMk cId="2923469982" sldId="2147483653"/>
          </pc:sldLayoutMkLst>
        </pc:sldLayoutChg>
        <pc:sldLayoutChg chg="mod">
          <pc:chgData name="윤 민수" userId="b82a211b457aa7b1" providerId="Windows Live" clId="Web-{34B54E6C-45E3-4F45-B7C9-57E08F4179BF}" dt="2022-12-18T13:42:56.602" v="164"/>
          <pc:sldLayoutMkLst>
            <pc:docMk/>
            <pc:sldMasterMk cId="3686743294" sldId="2147483648"/>
            <pc:sldLayoutMk cId="1130272583" sldId="2147483654"/>
          </pc:sldLayoutMkLst>
        </pc:sldLayoutChg>
        <pc:sldLayoutChg chg="mod">
          <pc:chgData name="윤 민수" userId="b82a211b457aa7b1" providerId="Windows Live" clId="Web-{34B54E6C-45E3-4F45-B7C9-57E08F4179BF}" dt="2022-12-18T13:42:56.602" v="164"/>
          <pc:sldLayoutMkLst>
            <pc:docMk/>
            <pc:sldMasterMk cId="3686743294" sldId="2147483648"/>
            <pc:sldLayoutMk cId="1945682316" sldId="2147483655"/>
          </pc:sldLayoutMkLst>
        </pc:sldLayoutChg>
        <pc:sldLayoutChg chg="mod">
          <pc:chgData name="윤 민수" userId="b82a211b457aa7b1" providerId="Windows Live" clId="Web-{34B54E6C-45E3-4F45-B7C9-57E08F4179BF}" dt="2022-12-18T13:42:56.602" v="164"/>
          <pc:sldLayoutMkLst>
            <pc:docMk/>
            <pc:sldMasterMk cId="3686743294" sldId="2147483648"/>
            <pc:sldLayoutMk cId="3419606053" sldId="2147483656"/>
          </pc:sldLayoutMkLst>
        </pc:sldLayoutChg>
        <pc:sldLayoutChg chg="mod">
          <pc:chgData name="윤 민수" userId="b82a211b457aa7b1" providerId="Windows Live" clId="Web-{34B54E6C-45E3-4F45-B7C9-57E08F4179BF}" dt="2022-12-18T13:42:56.602" v="164"/>
          <pc:sldLayoutMkLst>
            <pc:docMk/>
            <pc:sldMasterMk cId="3686743294" sldId="2147483648"/>
            <pc:sldLayoutMk cId="1416493134" sldId="2147483657"/>
          </pc:sldLayoutMkLst>
        </pc:sldLayoutChg>
        <pc:sldLayoutChg chg="mod">
          <pc:chgData name="윤 민수" userId="b82a211b457aa7b1" providerId="Windows Live" clId="Web-{34B54E6C-45E3-4F45-B7C9-57E08F4179BF}" dt="2022-12-18T13:42:56.602" v="164"/>
          <pc:sldLayoutMkLst>
            <pc:docMk/>
            <pc:sldMasterMk cId="3686743294" sldId="2147483648"/>
            <pc:sldLayoutMk cId="510513095" sldId="2147483658"/>
          </pc:sldLayoutMkLst>
        </pc:sldLayoutChg>
        <pc:sldLayoutChg chg="mod">
          <pc:chgData name="윤 민수" userId="b82a211b457aa7b1" providerId="Windows Live" clId="Web-{34B54E6C-45E3-4F45-B7C9-57E08F4179BF}" dt="2022-12-18T13:42:56.602" v="164"/>
          <pc:sldLayoutMkLst>
            <pc:docMk/>
            <pc:sldMasterMk cId="3686743294" sldId="2147483648"/>
            <pc:sldLayoutMk cId="3663956867" sldId="2147483659"/>
          </pc:sldLayoutMkLst>
        </pc:sldLayoutChg>
      </pc:sldMasterChg>
    </pc:docChg>
  </pc:docChgLst>
  <pc:docChgLst>
    <pc:chgData name="윤 민수" userId="b82a211b457aa7b1" providerId="Windows Live" clId="Web-{77C92595-FF76-46CF-973D-6B0BAFCF49D1}"/>
    <pc:docChg chg="addSld delSld modSld sldOrd">
      <pc:chgData name="윤 민수" userId="b82a211b457aa7b1" providerId="Windows Live" clId="Web-{77C92595-FF76-46CF-973D-6B0BAFCF49D1}" dt="2022-12-19T11:46:21.308" v="386" actId="14100"/>
      <pc:docMkLst>
        <pc:docMk/>
      </pc:docMkLst>
      <pc:sldChg chg="addSp delSp modSp ord">
        <pc:chgData name="윤 민수" userId="b82a211b457aa7b1" providerId="Windows Live" clId="Web-{77C92595-FF76-46CF-973D-6B0BAFCF49D1}" dt="2022-12-19T11:45:10.229" v="333"/>
        <pc:sldMkLst>
          <pc:docMk/>
          <pc:sldMk cId="3927393516" sldId="260"/>
        </pc:sldMkLst>
        <pc:spChg chg="add del mod">
          <ac:chgData name="윤 민수" userId="b82a211b457aa7b1" providerId="Windows Live" clId="Web-{77C92595-FF76-46CF-973D-6B0BAFCF49D1}" dt="2022-12-19T11:20:50.608" v="216"/>
          <ac:spMkLst>
            <pc:docMk/>
            <pc:sldMk cId="3927393516" sldId="260"/>
            <ac:spMk id="6" creationId="{EB0B00F5-3B7B-76AB-E1F4-C36F7F615807}"/>
          </ac:spMkLst>
        </pc:spChg>
        <pc:picChg chg="del">
          <ac:chgData name="윤 민수" userId="b82a211b457aa7b1" providerId="Windows Live" clId="Web-{77C92595-FF76-46CF-973D-6B0BAFCF49D1}" dt="2022-12-19T11:20:35.905" v="209"/>
          <ac:picMkLst>
            <pc:docMk/>
            <pc:sldMk cId="3927393516" sldId="260"/>
            <ac:picMk id="4" creationId="{F7E0FC64-52A0-C99E-D4E0-4DAFBB67572B}"/>
          </ac:picMkLst>
        </pc:picChg>
        <pc:picChg chg="del mod">
          <ac:chgData name="윤 민수" userId="b82a211b457aa7b1" providerId="Windows Live" clId="Web-{77C92595-FF76-46CF-973D-6B0BAFCF49D1}" dt="2022-12-19T11:21:05.593" v="225"/>
          <ac:picMkLst>
            <pc:docMk/>
            <pc:sldMk cId="3927393516" sldId="260"/>
            <ac:picMk id="5" creationId="{7AC9BAB1-7982-3AFC-8491-B785C342E446}"/>
          </ac:picMkLst>
        </pc:picChg>
        <pc:picChg chg="add mod">
          <ac:chgData name="윤 민수" userId="b82a211b457aa7b1" providerId="Windows Live" clId="Web-{77C92595-FF76-46CF-973D-6B0BAFCF49D1}" dt="2022-12-19T11:23:12.689" v="268" actId="1076"/>
          <ac:picMkLst>
            <pc:docMk/>
            <pc:sldMk cId="3927393516" sldId="260"/>
            <ac:picMk id="8" creationId="{5FCD4D81-67DB-8DD5-C602-D66690CEFD15}"/>
          </ac:picMkLst>
        </pc:picChg>
        <pc:picChg chg="add mod">
          <ac:chgData name="윤 민수" userId="b82a211b457aa7b1" providerId="Windows Live" clId="Web-{77C92595-FF76-46CF-973D-6B0BAFCF49D1}" dt="2022-12-19T11:23:14.204" v="269" actId="1076"/>
          <ac:picMkLst>
            <pc:docMk/>
            <pc:sldMk cId="3927393516" sldId="260"/>
            <ac:picMk id="10" creationId="{A44F8B48-7699-B72F-F67C-E8C6F57926F0}"/>
          </ac:picMkLst>
        </pc:picChg>
        <pc:picChg chg="add del mod">
          <ac:chgData name="윤 민수" userId="b82a211b457aa7b1" providerId="Windows Live" clId="Web-{77C92595-FF76-46CF-973D-6B0BAFCF49D1}" dt="2022-12-19T11:23:07.251" v="264"/>
          <ac:picMkLst>
            <pc:docMk/>
            <pc:sldMk cId="3927393516" sldId="260"/>
            <ac:picMk id="12" creationId="{3B90B7C0-372B-A4DC-EC55-C5C7D874D227}"/>
          </ac:picMkLst>
        </pc:picChg>
      </pc:sldChg>
      <pc:sldChg chg="addSp modSp">
        <pc:chgData name="윤 민수" userId="b82a211b457aa7b1" providerId="Windows Live" clId="Web-{77C92595-FF76-46CF-973D-6B0BAFCF49D1}" dt="2022-12-19T11:39:13.832" v="298" actId="1076"/>
        <pc:sldMkLst>
          <pc:docMk/>
          <pc:sldMk cId="672074875" sldId="265"/>
        </pc:sldMkLst>
        <pc:picChg chg="mod">
          <ac:chgData name="윤 민수" userId="b82a211b457aa7b1" providerId="Windows Live" clId="Web-{77C92595-FF76-46CF-973D-6B0BAFCF49D1}" dt="2022-12-19T11:39:13.800" v="297" actId="1076"/>
          <ac:picMkLst>
            <pc:docMk/>
            <pc:sldMk cId="672074875" sldId="265"/>
            <ac:picMk id="2" creationId="{F83193CA-8413-A3CC-CF06-C8D07D28D93C}"/>
          </ac:picMkLst>
        </pc:picChg>
        <pc:picChg chg="add mod">
          <ac:chgData name="윤 민수" userId="b82a211b457aa7b1" providerId="Windows Live" clId="Web-{77C92595-FF76-46CF-973D-6B0BAFCF49D1}" dt="2022-12-19T11:39:13.832" v="298" actId="1076"/>
          <ac:picMkLst>
            <pc:docMk/>
            <pc:sldMk cId="672074875" sldId="265"/>
            <ac:picMk id="4" creationId="{B038520E-0EF7-0CAA-3EE5-95A2D8134974}"/>
          </ac:picMkLst>
        </pc:picChg>
      </pc:sldChg>
      <pc:sldChg chg="del">
        <pc:chgData name="윤 민수" userId="b82a211b457aa7b1" providerId="Windows Live" clId="Web-{77C92595-FF76-46CF-973D-6B0BAFCF49D1}" dt="2022-12-19T11:39:09.628" v="296"/>
        <pc:sldMkLst>
          <pc:docMk/>
          <pc:sldMk cId="1422709331" sldId="266"/>
        </pc:sldMkLst>
      </pc:sldChg>
      <pc:sldChg chg="modSp">
        <pc:chgData name="윤 민수" userId="b82a211b457aa7b1" providerId="Windows Live" clId="Web-{77C92595-FF76-46CF-973D-6B0BAFCF49D1}" dt="2022-12-19T11:39:30.863" v="302" actId="1076"/>
        <pc:sldMkLst>
          <pc:docMk/>
          <pc:sldMk cId="3028478351" sldId="269"/>
        </pc:sldMkLst>
        <pc:picChg chg="mod">
          <ac:chgData name="윤 민수" userId="b82a211b457aa7b1" providerId="Windows Live" clId="Web-{77C92595-FF76-46CF-973D-6B0BAFCF49D1}" dt="2022-12-19T11:39:30.863" v="302" actId="1076"/>
          <ac:picMkLst>
            <pc:docMk/>
            <pc:sldMk cId="3028478351" sldId="269"/>
            <ac:picMk id="2" creationId="{0A4513F4-F2DA-9DC5-99EC-1B8BA8BC0A4D}"/>
          </ac:picMkLst>
        </pc:picChg>
        <pc:picChg chg="mod">
          <ac:chgData name="윤 민수" userId="b82a211b457aa7b1" providerId="Windows Live" clId="Web-{77C92595-FF76-46CF-973D-6B0BAFCF49D1}" dt="2022-12-19T11:39:27.410" v="300" actId="14100"/>
          <ac:picMkLst>
            <pc:docMk/>
            <pc:sldMk cId="3028478351" sldId="269"/>
            <ac:picMk id="3" creationId="{8DDFF867-5E98-8292-F33D-2F8A070E094E}"/>
          </ac:picMkLst>
        </pc:picChg>
        <pc:picChg chg="mod">
          <ac:chgData name="윤 민수" userId="b82a211b457aa7b1" providerId="Windows Live" clId="Web-{77C92595-FF76-46CF-973D-6B0BAFCF49D1}" dt="2022-12-19T11:39:22.175" v="299" actId="14100"/>
          <ac:picMkLst>
            <pc:docMk/>
            <pc:sldMk cId="3028478351" sldId="269"/>
            <ac:picMk id="4" creationId="{5884DD84-CDFC-57C8-0C80-AE8D47361DD4}"/>
          </ac:picMkLst>
        </pc:picChg>
      </pc:sldChg>
      <pc:sldChg chg="addSp delSp modSp">
        <pc:chgData name="윤 민수" userId="b82a211b457aa7b1" providerId="Windows Live" clId="Web-{77C92595-FF76-46CF-973D-6B0BAFCF49D1}" dt="2022-12-19T11:46:21.308" v="386" actId="14100"/>
        <pc:sldMkLst>
          <pc:docMk/>
          <pc:sldMk cId="2776650588" sldId="274"/>
        </pc:sldMkLst>
        <pc:spChg chg="mod">
          <ac:chgData name="윤 민수" userId="b82a211b457aa7b1" providerId="Windows Live" clId="Web-{77C92595-FF76-46CF-973D-6B0BAFCF49D1}" dt="2022-12-19T11:46:21.308" v="386" actId="14100"/>
          <ac:spMkLst>
            <pc:docMk/>
            <pc:sldMk cId="2776650588" sldId="274"/>
            <ac:spMk id="3" creationId="{60E365AE-56A2-122C-74DA-6A925C553CA8}"/>
          </ac:spMkLst>
        </pc:spChg>
        <pc:picChg chg="add mod">
          <ac:chgData name="윤 민수" userId="b82a211b457aa7b1" providerId="Windows Live" clId="Web-{77C92595-FF76-46CF-973D-6B0BAFCF49D1}" dt="2022-12-19T11:43:00.367" v="330" actId="1076"/>
          <ac:picMkLst>
            <pc:docMk/>
            <pc:sldMk cId="2776650588" sldId="274"/>
            <ac:picMk id="2" creationId="{9A134A54-B2C0-7A27-812B-1C714927F719}"/>
          </ac:picMkLst>
        </pc:picChg>
        <pc:picChg chg="add mod">
          <ac:chgData name="윤 민수" userId="b82a211b457aa7b1" providerId="Windows Live" clId="Web-{77C92595-FF76-46CF-973D-6B0BAFCF49D1}" dt="2022-12-19T11:43:00.414" v="331" actId="1076"/>
          <ac:picMkLst>
            <pc:docMk/>
            <pc:sldMk cId="2776650588" sldId="274"/>
            <ac:picMk id="4" creationId="{0AFBCE0E-23E5-734C-8749-B67A49AC1AF6}"/>
          </ac:picMkLst>
        </pc:picChg>
        <pc:picChg chg="del">
          <ac:chgData name="윤 민수" userId="b82a211b457aa7b1" providerId="Windows Live" clId="Web-{77C92595-FF76-46CF-973D-6B0BAFCF49D1}" dt="2022-12-19T11:40:55.615" v="312"/>
          <ac:picMkLst>
            <pc:docMk/>
            <pc:sldMk cId="2776650588" sldId="274"/>
            <ac:picMk id="5" creationId="{6FDDEB1F-9B00-B8B6-B981-9F6405873555}"/>
          </ac:picMkLst>
        </pc:picChg>
        <pc:picChg chg="del">
          <ac:chgData name="윤 민수" userId="b82a211b457aa7b1" providerId="Windows Live" clId="Web-{77C92595-FF76-46CF-973D-6B0BAFCF49D1}" dt="2022-12-19T11:40:56.209" v="313"/>
          <ac:picMkLst>
            <pc:docMk/>
            <pc:sldMk cId="2776650588" sldId="274"/>
            <ac:picMk id="6" creationId="{504001DC-7C32-85A5-DD0B-13080A67D422}"/>
          </ac:picMkLst>
        </pc:picChg>
        <pc:picChg chg="del">
          <ac:chgData name="윤 민수" userId="b82a211b457aa7b1" providerId="Windows Live" clId="Web-{77C92595-FF76-46CF-973D-6B0BAFCF49D1}" dt="2022-12-19T11:40:56.693" v="314"/>
          <ac:picMkLst>
            <pc:docMk/>
            <pc:sldMk cId="2776650588" sldId="274"/>
            <ac:picMk id="7" creationId="{F69E5595-F595-E892-3662-EC3BD554A221}"/>
          </ac:picMkLst>
        </pc:picChg>
      </pc:sldChg>
      <pc:sldChg chg="addSp delSp modSp ord">
        <pc:chgData name="윤 민수" userId="b82a211b457aa7b1" providerId="Windows Live" clId="Web-{77C92595-FF76-46CF-973D-6B0BAFCF49D1}" dt="2022-12-19T11:46:00.823" v="345" actId="20577"/>
        <pc:sldMkLst>
          <pc:docMk/>
          <pc:sldMk cId="2813981292" sldId="275"/>
        </pc:sldMkLst>
        <pc:spChg chg="mod">
          <ac:chgData name="윤 민수" userId="b82a211b457aa7b1" providerId="Windows Live" clId="Web-{77C92595-FF76-46CF-973D-6B0BAFCF49D1}" dt="2022-12-19T11:46:00.823" v="345" actId="20577"/>
          <ac:spMkLst>
            <pc:docMk/>
            <pc:sldMk cId="2813981292" sldId="275"/>
            <ac:spMk id="3" creationId="{60E365AE-56A2-122C-74DA-6A925C553CA8}"/>
          </ac:spMkLst>
        </pc:spChg>
        <pc:picChg chg="del">
          <ac:chgData name="윤 민수" userId="b82a211b457aa7b1" providerId="Windows Live" clId="Web-{77C92595-FF76-46CF-973D-6B0BAFCF49D1}" dt="2022-12-19T11:40:37.802" v="304"/>
          <ac:picMkLst>
            <pc:docMk/>
            <pc:sldMk cId="2813981292" sldId="275"/>
            <ac:picMk id="2" creationId="{EA73A249-E236-954C-D545-C39A76CE4078}"/>
          </ac:picMkLst>
        </pc:picChg>
        <pc:picChg chg="add mod">
          <ac:chgData name="윤 민수" userId="b82a211b457aa7b1" providerId="Windows Live" clId="Web-{77C92595-FF76-46CF-973D-6B0BAFCF49D1}" dt="2022-12-19T11:40:51.927" v="311" actId="1076"/>
          <ac:picMkLst>
            <pc:docMk/>
            <pc:sldMk cId="2813981292" sldId="275"/>
            <ac:picMk id="4" creationId="{E56A5598-7F49-910F-FF65-BEE70BCE393D}"/>
          </ac:picMkLst>
        </pc:picChg>
      </pc:sldChg>
      <pc:sldChg chg="del">
        <pc:chgData name="윤 민수" userId="b82a211b457aa7b1" providerId="Windows Live" clId="Web-{77C92595-FF76-46CF-973D-6B0BAFCF49D1}" dt="2022-12-19T11:43:37.352" v="332"/>
        <pc:sldMkLst>
          <pc:docMk/>
          <pc:sldMk cId="3665606286" sldId="276"/>
        </pc:sldMkLst>
      </pc:sldChg>
      <pc:sldChg chg="addSp delSp modSp">
        <pc:chgData name="윤 민수" userId="b82a211b457aa7b1" providerId="Windows Live" clId="Web-{77C92595-FF76-46CF-973D-6B0BAFCF49D1}" dt="2022-12-19T11:24:19.518" v="287" actId="1076"/>
        <pc:sldMkLst>
          <pc:docMk/>
          <pc:sldMk cId="1271343550" sldId="278"/>
        </pc:sldMkLst>
        <pc:picChg chg="add mod">
          <ac:chgData name="윤 민수" userId="b82a211b457aa7b1" providerId="Windows Live" clId="Web-{77C92595-FF76-46CF-973D-6B0BAFCF49D1}" dt="2022-12-19T11:24:19.518" v="287" actId="1076"/>
          <ac:picMkLst>
            <pc:docMk/>
            <pc:sldMk cId="1271343550" sldId="278"/>
            <ac:picMk id="2" creationId="{74C78457-CF3A-00C3-B602-A37218268E2E}"/>
          </ac:picMkLst>
        </pc:picChg>
        <pc:picChg chg="add mod">
          <ac:chgData name="윤 민수" userId="b82a211b457aa7b1" providerId="Windows Live" clId="Web-{77C92595-FF76-46CF-973D-6B0BAFCF49D1}" dt="2022-12-19T11:24:18.503" v="286" actId="1076"/>
          <ac:picMkLst>
            <pc:docMk/>
            <pc:sldMk cId="1271343550" sldId="278"/>
            <ac:picMk id="3" creationId="{788FAD87-94EF-7CA4-DBA5-D4B55E5F909C}"/>
          </ac:picMkLst>
        </pc:picChg>
        <pc:picChg chg="del">
          <ac:chgData name="윤 민수" userId="b82a211b457aa7b1" providerId="Windows Live" clId="Web-{77C92595-FF76-46CF-973D-6B0BAFCF49D1}" dt="2022-12-19T11:23:01.095" v="262"/>
          <ac:picMkLst>
            <pc:docMk/>
            <pc:sldMk cId="1271343550" sldId="278"/>
            <ac:picMk id="6" creationId="{55764B99-B6EB-F9F7-9DBB-7ADEB55D099B}"/>
          </ac:picMkLst>
        </pc:picChg>
        <pc:picChg chg="mod">
          <ac:chgData name="윤 민수" userId="b82a211b457aa7b1" providerId="Windows Live" clId="Web-{77C92595-FF76-46CF-973D-6B0BAFCF49D1}" dt="2022-12-19T11:23:37.986" v="271" actId="1076"/>
          <ac:picMkLst>
            <pc:docMk/>
            <pc:sldMk cId="1271343550" sldId="278"/>
            <ac:picMk id="7" creationId="{676C261C-1437-625A-531C-F02089F1218F}"/>
          </ac:picMkLst>
        </pc:picChg>
        <pc:picChg chg="del">
          <ac:chgData name="윤 민수" userId="b82a211b457aa7b1" providerId="Windows Live" clId="Web-{77C92595-FF76-46CF-973D-6B0BAFCF49D1}" dt="2022-12-19T11:23:00.517" v="261"/>
          <ac:picMkLst>
            <pc:docMk/>
            <pc:sldMk cId="1271343550" sldId="278"/>
            <ac:picMk id="8" creationId="{0CC739F8-82F3-CAAB-1DDF-7F47CB7019C4}"/>
          </ac:picMkLst>
        </pc:picChg>
      </pc:sldChg>
      <pc:sldChg chg="del">
        <pc:chgData name="윤 민수" userId="b82a211b457aa7b1" providerId="Windows Live" clId="Web-{77C92595-FF76-46CF-973D-6B0BAFCF49D1}" dt="2022-12-19T11:39:39.598" v="303"/>
        <pc:sldMkLst>
          <pc:docMk/>
          <pc:sldMk cId="4177416575" sldId="279"/>
        </pc:sldMkLst>
      </pc:sldChg>
      <pc:sldChg chg="addSp delSp modSp">
        <pc:chgData name="윤 민수" userId="b82a211b457aa7b1" providerId="Windows Live" clId="Web-{77C92595-FF76-46CF-973D-6B0BAFCF49D1}" dt="2022-12-19T11:25:03.988" v="290"/>
        <pc:sldMkLst>
          <pc:docMk/>
          <pc:sldMk cId="2561364728" sldId="280"/>
        </pc:sldMkLst>
        <pc:spChg chg="add del mod">
          <ac:chgData name="윤 민수" userId="b82a211b457aa7b1" providerId="Windows Live" clId="Web-{77C92595-FF76-46CF-973D-6B0BAFCF49D1}" dt="2022-12-19T11:17:39.524" v="190"/>
          <ac:spMkLst>
            <pc:docMk/>
            <pc:sldMk cId="2561364728" sldId="280"/>
            <ac:spMk id="6" creationId="{E930D4F2-58F6-EFAF-A365-D61E2A622C65}"/>
          </ac:spMkLst>
        </pc:spChg>
        <pc:spChg chg="add del mod">
          <ac:chgData name="윤 민수" userId="b82a211b457aa7b1" providerId="Windows Live" clId="Web-{77C92595-FF76-46CF-973D-6B0BAFCF49D1}" dt="2022-12-19T11:25:03.988" v="290"/>
          <ac:spMkLst>
            <pc:docMk/>
            <pc:sldMk cId="2561364728" sldId="280"/>
            <ac:spMk id="7" creationId="{1E08F078-A738-1802-239C-4DCFF46B82B2}"/>
          </ac:spMkLst>
        </pc:spChg>
      </pc:sldChg>
      <pc:sldChg chg="modSp">
        <pc:chgData name="윤 민수" userId="b82a211b457aa7b1" providerId="Windows Live" clId="Web-{77C92595-FF76-46CF-973D-6B0BAFCF49D1}" dt="2022-12-19T11:17:00.648" v="184"/>
        <pc:sldMkLst>
          <pc:docMk/>
          <pc:sldMk cId="666036492" sldId="281"/>
        </pc:sldMkLst>
        <pc:graphicFrameChg chg="mod modGraphic">
          <ac:chgData name="윤 민수" userId="b82a211b457aa7b1" providerId="Windows Live" clId="Web-{77C92595-FF76-46CF-973D-6B0BAFCF49D1}" dt="2022-12-19T11:17:00.648" v="184"/>
          <ac:graphicFrameMkLst>
            <pc:docMk/>
            <pc:sldMk cId="666036492" sldId="281"/>
            <ac:graphicFrameMk id="7" creationId="{3E4F073E-562F-5019-3433-9E74DAF9B4F7}"/>
          </ac:graphicFrameMkLst>
        </pc:graphicFrameChg>
      </pc:sldChg>
      <pc:sldChg chg="addSp delSp modSp add ord replId">
        <pc:chgData name="윤 민수" userId="b82a211b457aa7b1" providerId="Windows Live" clId="Web-{77C92595-FF76-46CF-973D-6B0BAFCF49D1}" dt="2022-12-19T11:22:45.548" v="254" actId="1076"/>
        <pc:sldMkLst>
          <pc:docMk/>
          <pc:sldMk cId="2193388747" sldId="283"/>
        </pc:sldMkLst>
        <pc:picChg chg="add mod">
          <ac:chgData name="윤 민수" userId="b82a211b457aa7b1" providerId="Windows Live" clId="Web-{77C92595-FF76-46CF-973D-6B0BAFCF49D1}" dt="2022-12-19T11:22:45.501" v="253" actId="1076"/>
          <ac:picMkLst>
            <pc:docMk/>
            <pc:sldMk cId="2193388747" sldId="283"/>
            <ac:picMk id="2" creationId="{91C7181A-1B0C-CC6D-0DC3-D6046AF9D397}"/>
          </ac:picMkLst>
        </pc:picChg>
        <pc:picChg chg="add mod">
          <ac:chgData name="윤 민수" userId="b82a211b457aa7b1" providerId="Windows Live" clId="Web-{77C92595-FF76-46CF-973D-6B0BAFCF49D1}" dt="2022-12-19T11:22:45.548" v="254" actId="1076"/>
          <ac:picMkLst>
            <pc:docMk/>
            <pc:sldMk cId="2193388747" sldId="283"/>
            <ac:picMk id="4" creationId="{2FBC8D4B-CAE3-1ABE-DFE5-B3F0E7CB4E97}"/>
          </ac:picMkLst>
        </pc:picChg>
        <pc:picChg chg="del">
          <ac:chgData name="윤 민수" userId="b82a211b457aa7b1" providerId="Windows Live" clId="Web-{77C92595-FF76-46CF-973D-6B0BAFCF49D1}" dt="2022-12-19T11:22:03.266" v="236"/>
          <ac:picMkLst>
            <pc:docMk/>
            <pc:sldMk cId="2193388747" sldId="283"/>
            <ac:picMk id="8" creationId="{5FCD4D81-67DB-8DD5-C602-D66690CEFD15}"/>
          </ac:picMkLst>
        </pc:picChg>
        <pc:picChg chg="del">
          <ac:chgData name="윤 민수" userId="b82a211b457aa7b1" providerId="Windows Live" clId="Web-{77C92595-FF76-46CF-973D-6B0BAFCF49D1}" dt="2022-12-19T11:22:03.860" v="237"/>
          <ac:picMkLst>
            <pc:docMk/>
            <pc:sldMk cId="2193388747" sldId="283"/>
            <ac:picMk id="10" creationId="{A44F8B48-7699-B72F-F67C-E8C6F57926F0}"/>
          </ac:picMkLst>
        </pc:picChg>
        <pc:picChg chg="del">
          <ac:chgData name="윤 민수" userId="b82a211b457aa7b1" providerId="Windows Live" clId="Web-{77C92595-FF76-46CF-973D-6B0BAFCF49D1}" dt="2022-12-19T11:22:04.453" v="238"/>
          <ac:picMkLst>
            <pc:docMk/>
            <pc:sldMk cId="2193388747" sldId="283"/>
            <ac:picMk id="12" creationId="{3B90B7C0-372B-A4DC-EC55-C5C7D874D22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44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3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6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4" y="762000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6993" spc="-119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607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541900" indent="0" algn="ctr">
              <a:buNone/>
              <a:defRPr sz="2607"/>
            </a:lvl2pPr>
            <a:lvl3pPr marL="1083801" indent="0" algn="ctr">
              <a:buNone/>
              <a:defRPr sz="2607"/>
            </a:lvl3pPr>
            <a:lvl4pPr marL="1625701" indent="0" algn="ctr">
              <a:buNone/>
              <a:defRPr sz="2371"/>
            </a:lvl4pPr>
            <a:lvl5pPr marL="2167602" indent="0" algn="ctr">
              <a:buNone/>
              <a:defRPr sz="2371"/>
            </a:lvl5pPr>
            <a:lvl6pPr marL="2709503" indent="0" algn="ctr">
              <a:buNone/>
              <a:defRPr sz="2371"/>
            </a:lvl6pPr>
            <a:lvl7pPr marL="3251403" indent="0" algn="ctr">
              <a:buNone/>
              <a:defRPr sz="2371"/>
            </a:lvl7pPr>
            <a:lvl8pPr marL="3793304" indent="0" algn="ctr">
              <a:buNone/>
              <a:defRPr sz="2371"/>
            </a:lvl8pPr>
            <a:lvl9pPr marL="4335204" indent="0" algn="ctr">
              <a:buNone/>
              <a:defRPr sz="237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5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50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6993" b="0" spc="-11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607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190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1083801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3pPr>
            <a:lvl4pPr marL="1625701" indent="0">
              <a:buNone/>
              <a:defRPr sz="1659">
                <a:solidFill>
                  <a:schemeClr val="tx1">
                    <a:tint val="75000"/>
                  </a:schemeClr>
                </a:solidFill>
              </a:defRPr>
            </a:lvl4pPr>
            <a:lvl5pPr marL="2167602" indent="0">
              <a:buNone/>
              <a:defRPr sz="1659">
                <a:solidFill>
                  <a:schemeClr val="tx1">
                    <a:tint val="75000"/>
                  </a:schemeClr>
                </a:solidFill>
              </a:defRPr>
            </a:lvl5pPr>
            <a:lvl6pPr marL="2709503" indent="0">
              <a:buNone/>
              <a:defRPr sz="1659">
                <a:solidFill>
                  <a:schemeClr val="tx1">
                    <a:tint val="75000"/>
                  </a:schemeClr>
                </a:solidFill>
              </a:defRPr>
            </a:lvl6pPr>
            <a:lvl7pPr marL="3251403" indent="0">
              <a:buNone/>
              <a:defRPr sz="1659">
                <a:solidFill>
                  <a:schemeClr val="tx1">
                    <a:tint val="75000"/>
                  </a:schemeClr>
                </a:solidFill>
              </a:defRPr>
            </a:lvl7pPr>
            <a:lvl8pPr marL="3793304" indent="0">
              <a:buNone/>
              <a:defRPr sz="1659">
                <a:solidFill>
                  <a:schemeClr val="tx1">
                    <a:tint val="75000"/>
                  </a:schemeClr>
                </a:solidFill>
              </a:defRPr>
            </a:lvl8pPr>
            <a:lvl9pPr marL="4335204" indent="0">
              <a:buNone/>
              <a:defRPr sz="16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72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371"/>
            </a:lvl1pPr>
            <a:lvl2pPr>
              <a:defRPr sz="2133"/>
            </a:lvl2pPr>
            <a:lvl3pPr>
              <a:defRPr sz="1896"/>
            </a:lvl3pPr>
            <a:lvl4pPr>
              <a:defRPr sz="1659"/>
            </a:lvl4pPr>
            <a:lvl5pPr>
              <a:defRPr sz="1659"/>
            </a:lvl5pPr>
            <a:lvl6pPr>
              <a:defRPr sz="1659"/>
            </a:lvl6pPr>
            <a:lvl7pPr>
              <a:defRPr sz="1659"/>
            </a:lvl7pPr>
            <a:lvl8pPr>
              <a:defRPr sz="1659"/>
            </a:lvl8pPr>
            <a:lvl9pPr>
              <a:defRPr sz="165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371"/>
            </a:lvl1pPr>
            <a:lvl2pPr>
              <a:defRPr sz="2133"/>
            </a:lvl2pPr>
            <a:lvl3pPr>
              <a:defRPr sz="1896"/>
            </a:lvl3pPr>
            <a:lvl4pPr>
              <a:defRPr sz="1659"/>
            </a:lvl4pPr>
            <a:lvl5pPr>
              <a:defRPr sz="1659"/>
            </a:lvl5pPr>
            <a:lvl6pPr>
              <a:defRPr sz="1659"/>
            </a:lvl6pPr>
            <a:lvl7pPr>
              <a:defRPr sz="1659"/>
            </a:lvl7pPr>
            <a:lvl8pPr>
              <a:defRPr sz="1659"/>
            </a:lvl8pPr>
            <a:lvl9pPr>
              <a:defRPr sz="165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15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371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1900" indent="0">
              <a:buNone/>
              <a:defRPr sz="2371" b="1"/>
            </a:lvl2pPr>
            <a:lvl3pPr marL="1083801" indent="0">
              <a:buNone/>
              <a:defRPr sz="2133" b="1"/>
            </a:lvl3pPr>
            <a:lvl4pPr marL="1625701" indent="0">
              <a:buNone/>
              <a:defRPr sz="1896" b="1"/>
            </a:lvl4pPr>
            <a:lvl5pPr marL="2167602" indent="0">
              <a:buNone/>
              <a:defRPr sz="1896" b="1"/>
            </a:lvl5pPr>
            <a:lvl6pPr marL="2709503" indent="0">
              <a:buNone/>
              <a:defRPr sz="1896" b="1"/>
            </a:lvl6pPr>
            <a:lvl7pPr marL="3251403" indent="0">
              <a:buNone/>
              <a:defRPr sz="1896" b="1"/>
            </a:lvl7pPr>
            <a:lvl8pPr marL="3793304" indent="0">
              <a:buNone/>
              <a:defRPr sz="1896" b="1"/>
            </a:lvl8pPr>
            <a:lvl9pPr marL="4335204" indent="0">
              <a:buNone/>
              <a:defRPr sz="18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371"/>
            </a:lvl1pPr>
            <a:lvl2pPr>
              <a:defRPr sz="2133"/>
            </a:lvl2pPr>
            <a:lvl3pPr>
              <a:defRPr sz="1896"/>
            </a:lvl3pPr>
            <a:lvl4pPr>
              <a:defRPr sz="1659"/>
            </a:lvl4pPr>
            <a:lvl5pPr>
              <a:defRPr sz="1659"/>
            </a:lvl5pPr>
            <a:lvl6pPr>
              <a:defRPr sz="1659"/>
            </a:lvl6pPr>
            <a:lvl7pPr>
              <a:defRPr sz="1659"/>
            </a:lvl7pPr>
            <a:lvl8pPr>
              <a:defRPr sz="1659"/>
            </a:lvl8pPr>
            <a:lvl9pPr>
              <a:defRPr sz="165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7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371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1900" indent="0">
              <a:buNone/>
              <a:defRPr sz="2371" b="1"/>
            </a:lvl2pPr>
            <a:lvl3pPr marL="1083801" indent="0">
              <a:buNone/>
              <a:defRPr sz="2133" b="1"/>
            </a:lvl3pPr>
            <a:lvl4pPr marL="1625701" indent="0">
              <a:buNone/>
              <a:defRPr sz="1896" b="1"/>
            </a:lvl4pPr>
            <a:lvl5pPr marL="2167602" indent="0">
              <a:buNone/>
              <a:defRPr sz="1896" b="1"/>
            </a:lvl5pPr>
            <a:lvl6pPr marL="2709503" indent="0">
              <a:buNone/>
              <a:defRPr sz="1896" b="1"/>
            </a:lvl6pPr>
            <a:lvl7pPr marL="3251403" indent="0">
              <a:buNone/>
              <a:defRPr sz="1896" b="1"/>
            </a:lvl7pPr>
            <a:lvl8pPr marL="3793304" indent="0">
              <a:buNone/>
              <a:defRPr sz="1896" b="1"/>
            </a:lvl8pPr>
            <a:lvl9pPr marL="4335204" indent="0">
              <a:buNone/>
              <a:defRPr sz="18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371"/>
            </a:lvl1pPr>
            <a:lvl2pPr>
              <a:defRPr sz="2133"/>
            </a:lvl2pPr>
            <a:lvl3pPr>
              <a:defRPr sz="1896"/>
            </a:lvl3pPr>
            <a:lvl4pPr>
              <a:defRPr sz="1659"/>
            </a:lvl4pPr>
            <a:lvl5pPr>
              <a:defRPr sz="1659"/>
            </a:lvl5pPr>
            <a:lvl6pPr>
              <a:defRPr sz="1659"/>
            </a:lvl6pPr>
            <a:lvl7pPr>
              <a:defRPr sz="1659"/>
            </a:lvl7pPr>
            <a:lvl8pPr>
              <a:defRPr sz="1659"/>
            </a:lvl8pPr>
            <a:lvl9pPr>
              <a:defRPr sz="165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47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07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24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793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371"/>
            </a:lvl1pPr>
            <a:lvl2pPr>
              <a:defRPr sz="2133"/>
            </a:lvl2pPr>
            <a:lvl3pPr>
              <a:defRPr sz="1896"/>
            </a:lvl3pPr>
            <a:lvl4pPr>
              <a:defRPr sz="1659"/>
            </a:lvl4pPr>
            <a:lvl5pPr>
              <a:defRPr sz="1659"/>
            </a:lvl5pPr>
            <a:lvl6pPr>
              <a:defRPr sz="1659"/>
            </a:lvl6pPr>
            <a:lvl7pPr>
              <a:defRPr sz="1659"/>
            </a:lvl7pPr>
            <a:lvl8pPr>
              <a:defRPr sz="1659"/>
            </a:lvl8pPr>
            <a:lvl9pPr>
              <a:defRPr sz="165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659">
                <a:solidFill>
                  <a:srgbClr val="FFFFFF"/>
                </a:solidFill>
              </a:defRPr>
            </a:lvl1pPr>
            <a:lvl2pPr marL="541900" indent="0">
              <a:buNone/>
              <a:defRPr sz="1422"/>
            </a:lvl2pPr>
            <a:lvl3pPr marL="1083801" indent="0">
              <a:buNone/>
              <a:defRPr sz="1185"/>
            </a:lvl3pPr>
            <a:lvl4pPr marL="1625701" indent="0">
              <a:buNone/>
              <a:defRPr sz="1067"/>
            </a:lvl4pPr>
            <a:lvl5pPr marL="2167602" indent="0">
              <a:buNone/>
              <a:defRPr sz="1067"/>
            </a:lvl5pPr>
            <a:lvl6pPr marL="2709503" indent="0">
              <a:buNone/>
              <a:defRPr sz="1067"/>
            </a:lvl6pPr>
            <a:lvl7pPr marL="3251403" indent="0">
              <a:buNone/>
              <a:defRPr sz="1067"/>
            </a:lvl7pPr>
            <a:lvl8pPr marL="3793304" indent="0">
              <a:buNone/>
              <a:defRPr sz="1067"/>
            </a:lvl8pPr>
            <a:lvl9pPr marL="4335204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9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5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793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793"/>
            </a:lvl1pPr>
            <a:lvl2pPr marL="541900" indent="0">
              <a:buNone/>
              <a:defRPr sz="3319"/>
            </a:lvl2pPr>
            <a:lvl3pPr marL="1083801" indent="0">
              <a:buNone/>
              <a:defRPr sz="2845"/>
            </a:lvl3pPr>
            <a:lvl4pPr marL="1625701" indent="0">
              <a:buNone/>
              <a:defRPr sz="2371"/>
            </a:lvl4pPr>
            <a:lvl5pPr marL="2167602" indent="0">
              <a:buNone/>
              <a:defRPr sz="2371"/>
            </a:lvl5pPr>
            <a:lvl6pPr marL="2709503" indent="0">
              <a:buNone/>
              <a:defRPr sz="2371"/>
            </a:lvl6pPr>
            <a:lvl7pPr marL="3251403" indent="0">
              <a:buNone/>
              <a:defRPr sz="2371"/>
            </a:lvl7pPr>
            <a:lvl8pPr marL="3793304" indent="0">
              <a:buNone/>
              <a:defRPr sz="2371"/>
            </a:lvl8pPr>
            <a:lvl9pPr marL="4335204" indent="0">
              <a:buNone/>
              <a:defRPr sz="237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659">
                <a:solidFill>
                  <a:srgbClr val="FFFFFF"/>
                </a:solidFill>
              </a:defRPr>
            </a:lvl1pPr>
            <a:lvl2pPr marL="541900" indent="0">
              <a:buNone/>
              <a:defRPr sz="1422"/>
            </a:lvl2pPr>
            <a:lvl3pPr marL="1083801" indent="0">
              <a:buNone/>
              <a:defRPr sz="1185"/>
            </a:lvl3pPr>
            <a:lvl4pPr marL="1625701" indent="0">
              <a:buNone/>
              <a:defRPr sz="1067"/>
            </a:lvl4pPr>
            <a:lvl5pPr marL="2167602" indent="0">
              <a:buNone/>
              <a:defRPr sz="1067"/>
            </a:lvl5pPr>
            <a:lvl6pPr marL="2709503" indent="0">
              <a:buNone/>
              <a:defRPr sz="1067"/>
            </a:lvl6pPr>
            <a:lvl7pPr marL="3251403" indent="0">
              <a:buNone/>
              <a:defRPr sz="1067"/>
            </a:lvl7pPr>
            <a:lvl8pPr marL="3793304" indent="0">
              <a:buNone/>
              <a:defRPr sz="1067"/>
            </a:lvl8pPr>
            <a:lvl9pPr marL="4335204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2" y="6356351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4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96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2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4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1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59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1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8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5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20" y="1123838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9" y="6356351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6" y="6356351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3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400" kern="1200" spc="-4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21926" indent="-121926" algn="l" defTabSz="60963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Wingdings 2" pitchFamily="18" charset="2"/>
        <a:buChar char=""/>
        <a:defRPr sz="13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23" indent="-121926" algn="l" defTabSz="609630" rtl="0" eaLnBrk="1" latinLnBrk="0" hangingPunct="1">
        <a:lnSpc>
          <a:spcPct val="90000"/>
        </a:lnSpc>
        <a:spcBef>
          <a:spcPts val="167"/>
        </a:spcBef>
        <a:spcAft>
          <a:spcPts val="167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62038" indent="-121926" algn="l" defTabSz="609630" rtl="0" eaLnBrk="1" latinLnBrk="0" hangingPunct="1">
        <a:lnSpc>
          <a:spcPct val="90000"/>
        </a:lnSpc>
        <a:spcBef>
          <a:spcPts val="167"/>
        </a:spcBef>
        <a:spcAft>
          <a:spcPts val="167"/>
        </a:spcAft>
        <a:buClr>
          <a:schemeClr val="accent1"/>
        </a:buClr>
        <a:buFont typeface="Wingdings 2" pitchFamily="18" charset="2"/>
        <a:buChar char=""/>
        <a:defRPr sz="10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66853" indent="-121926" algn="l" defTabSz="609630" rtl="0" eaLnBrk="1" latinLnBrk="0" hangingPunct="1">
        <a:lnSpc>
          <a:spcPct val="90000"/>
        </a:lnSpc>
        <a:spcBef>
          <a:spcPts val="167"/>
        </a:spcBef>
        <a:spcAft>
          <a:spcPts val="167"/>
        </a:spcAft>
        <a:buClr>
          <a:schemeClr val="accent1"/>
        </a:buClr>
        <a:buFont typeface="Wingdings 2" pitchFamily="18" charset="2"/>
        <a:buChar char=""/>
        <a:defRPr sz="9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371669" indent="-121926" algn="l" defTabSz="609630" rtl="0" eaLnBrk="1" latinLnBrk="0" hangingPunct="1">
        <a:lnSpc>
          <a:spcPct val="90000"/>
        </a:lnSpc>
        <a:spcBef>
          <a:spcPts val="167"/>
        </a:spcBef>
        <a:spcAft>
          <a:spcPts val="167"/>
        </a:spcAft>
        <a:buClr>
          <a:schemeClr val="accent1"/>
        </a:buClr>
        <a:buFont typeface="Wingdings 2" pitchFamily="18" charset="2"/>
        <a:buChar char=""/>
        <a:defRPr sz="9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167"/>
        </a:spcBef>
        <a:spcAft>
          <a:spcPts val="167"/>
        </a:spcAft>
        <a:buClr>
          <a:schemeClr val="accent1"/>
        </a:buClr>
        <a:buFont typeface="Wingdings 2" pitchFamily="18" charset="2"/>
        <a:buChar char=""/>
        <a:defRPr sz="9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167"/>
        </a:spcBef>
        <a:spcAft>
          <a:spcPts val="167"/>
        </a:spcAft>
        <a:buClr>
          <a:schemeClr val="accent1"/>
        </a:buClr>
        <a:buFont typeface="Wingdings 2" pitchFamily="18" charset="2"/>
        <a:buChar char=""/>
        <a:defRPr sz="9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167"/>
        </a:spcBef>
        <a:spcAft>
          <a:spcPts val="167"/>
        </a:spcAft>
        <a:buClr>
          <a:schemeClr val="accent1"/>
        </a:buClr>
        <a:buFont typeface="Wingdings 2" pitchFamily="18" charset="2"/>
        <a:buChar char=""/>
        <a:defRPr sz="9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167"/>
        </a:spcBef>
        <a:spcAft>
          <a:spcPts val="167"/>
        </a:spcAft>
        <a:buClr>
          <a:schemeClr val="accent1"/>
        </a:buClr>
        <a:buFont typeface="Wingdings 2" pitchFamily="18" charset="2"/>
        <a:buChar char=""/>
        <a:defRPr sz="9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2FC0CF5B-5D30-26C3-881A-AF5C93C8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476" y="2771543"/>
            <a:ext cx="5400675" cy="1009650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D767D8CF-A720-66D6-E508-F66F1C899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476" y="1669787"/>
            <a:ext cx="5400675" cy="390525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0380583A-97E7-4E46-9D53-79ABF32D8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476" y="4346653"/>
            <a:ext cx="54006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2C727B-7047-F82E-535E-8C06B87FF8FC}"/>
              </a:ext>
            </a:extLst>
          </p:cNvPr>
          <p:cNvSpPr txBox="1"/>
          <p:nvPr/>
        </p:nvSpPr>
        <p:spPr>
          <a:xfrm>
            <a:off x="-1" y="-1"/>
            <a:ext cx="5838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3.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요구사항 명세 </a:t>
            </a:r>
            <a:r>
              <a:rPr lang="en-US" sz="2400" b="1" dirty="0">
                <a:ea typeface="+mn-lt"/>
                <a:cs typeface="+mn-lt"/>
              </a:rPr>
              <a:t>-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마이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페이지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(</a:t>
            </a:r>
            <a:r>
              <a:rPr lang="ko-KR" altLang="en-US" sz="2400" b="1" dirty="0">
                <a:ea typeface="+mn-lt"/>
                <a:cs typeface="+mn-lt"/>
              </a:rPr>
              <a:t>윤민수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F3736FC-B498-85C0-BB6E-6951F5A1B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62005"/>
              </p:ext>
            </p:extLst>
          </p:nvPr>
        </p:nvGraphicFramePr>
        <p:xfrm>
          <a:off x="724370" y="677333"/>
          <a:ext cx="10744192" cy="5502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074">
                  <a:extLst>
                    <a:ext uri="{9D8B030D-6E8A-4147-A177-3AD203B41FA5}">
                      <a16:colId xmlns:a16="http://schemas.microsoft.com/office/drawing/2014/main" val="4154625057"/>
                    </a:ext>
                  </a:extLst>
                </a:gridCol>
                <a:gridCol w="1426809">
                  <a:extLst>
                    <a:ext uri="{9D8B030D-6E8A-4147-A177-3AD203B41FA5}">
                      <a16:colId xmlns:a16="http://schemas.microsoft.com/office/drawing/2014/main" val="3436949639"/>
                    </a:ext>
                  </a:extLst>
                </a:gridCol>
                <a:gridCol w="2101167">
                  <a:extLst>
                    <a:ext uri="{9D8B030D-6E8A-4147-A177-3AD203B41FA5}">
                      <a16:colId xmlns:a16="http://schemas.microsoft.com/office/drawing/2014/main" val="3990258218"/>
                    </a:ext>
                  </a:extLst>
                </a:gridCol>
                <a:gridCol w="4938888">
                  <a:extLst>
                    <a:ext uri="{9D8B030D-6E8A-4147-A177-3AD203B41FA5}">
                      <a16:colId xmlns:a16="http://schemas.microsoft.com/office/drawing/2014/main" val="2541200515"/>
                    </a:ext>
                  </a:extLst>
                </a:gridCol>
                <a:gridCol w="1167254">
                  <a:extLst>
                    <a:ext uri="{9D8B030D-6E8A-4147-A177-3AD203B41FA5}">
                      <a16:colId xmlns:a16="http://schemas.microsoft.com/office/drawing/2014/main" val="1060018391"/>
                    </a:ext>
                  </a:extLst>
                </a:gridCol>
              </a:tblGrid>
              <a:tr h="54762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페이지 기능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세부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기능 설명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우선순위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90608"/>
                  </a:ext>
                </a:extLst>
              </a:tr>
              <a:tr h="574120">
                <a:tc rowSpan="7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마이</a:t>
                      </a:r>
                      <a:endParaRPr lang="ko-KR" altLang="en-US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회원정보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마이페이지 홈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기본적인 회원 정보 출력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각 세부 페이지로 이동할 수 있는 버튼 및 링크 제공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02166"/>
                  </a:ext>
                </a:extLst>
              </a:tr>
              <a:tr h="6006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회원정보 관리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회원정보 관리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닉네임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비밀번호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주소 수정 가능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회원탈퇴 버튼 제공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086984"/>
                  </a:ext>
                </a:extLst>
              </a:tr>
              <a:tr h="10334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장바구니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장바구니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회원이 장바구니에 담은 상품 목록 출력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장바구니에 담긴 상품 클릭 시 상품 상세 페이지로 이동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장바구니에 담긴 상품 중 선택한 상품 또는 전체 상품을 삭제 가능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장바구니에서 선택한 상품 구매 가능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59857"/>
                  </a:ext>
                </a:extLst>
              </a:tr>
              <a:tr h="653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찜 목록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찜 목록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회원이 </a:t>
                      </a:r>
                      <a:r>
                        <a:rPr lang="ko-KR" altLang="en-US" sz="1000" dirty="0" err="1">
                          <a:effectLst/>
                        </a:rPr>
                        <a:t>찜한</a:t>
                      </a:r>
                      <a:r>
                        <a:rPr lang="ko-KR" altLang="en-US" sz="1000" dirty="0">
                          <a:effectLst/>
                        </a:rPr>
                        <a:t> 상품 목록 출력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 err="1">
                          <a:effectLst/>
                        </a:rPr>
                        <a:t>찜한</a:t>
                      </a:r>
                      <a:r>
                        <a:rPr lang="ko-KR" altLang="en-US" sz="1000" dirty="0">
                          <a:effectLst/>
                        </a:rPr>
                        <a:t> 상품을 삭제 가능하며 클릭 시 상품 상세 페이지로 이동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71392"/>
                  </a:ext>
                </a:extLst>
              </a:tr>
              <a:tr h="7066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구매현황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구매현황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회원이 구매한 상품의 구매 내역 목록 출력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구매 내역 클릭 시 상세한 구매 내역 페이지로 이동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876775"/>
                  </a:ext>
                </a:extLst>
              </a:tr>
              <a:tr h="7066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최근 본 상품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최근 본 상품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회원이 최근 본 상품 목록 출력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최근 본 상품은 삭제 가능하며 클릭 시 상품 상세 페이지로 이동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하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49443"/>
                  </a:ext>
                </a:extLst>
              </a:tr>
              <a:tr h="680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리뷰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리뷰 목록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회원이 작성한 리뷰 목록 출력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작성한 리뷰는 수정 및 삭제가 가능하며 클릭 시 상품 상세 페이지로 이동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중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672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78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2C727B-7047-F82E-535E-8C06B87FF8FC}"/>
              </a:ext>
            </a:extLst>
          </p:cNvPr>
          <p:cNvSpPr txBox="1"/>
          <p:nvPr/>
        </p:nvSpPr>
        <p:spPr>
          <a:xfrm>
            <a:off x="-1" y="-1"/>
            <a:ext cx="5838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 명세 </a:t>
            </a:r>
            <a:r>
              <a:rPr lang="en-US" sz="2400" b="1" dirty="0">
                <a:ea typeface="+mn-lt"/>
                <a:cs typeface="+mn-lt"/>
              </a:rPr>
              <a:t>-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관리자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페이지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(</a:t>
            </a:r>
            <a:r>
              <a:rPr lang="ko-KR" altLang="en-US" sz="2400" b="1" dirty="0">
                <a:ea typeface="+mn-lt"/>
                <a:cs typeface="+mn-lt"/>
              </a:rPr>
              <a:t>윤민수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F3736FC-B498-85C0-BB6E-6951F5A1B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04582"/>
              </p:ext>
            </p:extLst>
          </p:nvPr>
        </p:nvGraphicFramePr>
        <p:xfrm>
          <a:off x="696492" y="760966"/>
          <a:ext cx="10744192" cy="5281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074">
                  <a:extLst>
                    <a:ext uri="{9D8B030D-6E8A-4147-A177-3AD203B41FA5}">
                      <a16:colId xmlns:a16="http://schemas.microsoft.com/office/drawing/2014/main" val="4154625057"/>
                    </a:ext>
                  </a:extLst>
                </a:gridCol>
                <a:gridCol w="1426809">
                  <a:extLst>
                    <a:ext uri="{9D8B030D-6E8A-4147-A177-3AD203B41FA5}">
                      <a16:colId xmlns:a16="http://schemas.microsoft.com/office/drawing/2014/main" val="3436949639"/>
                    </a:ext>
                  </a:extLst>
                </a:gridCol>
                <a:gridCol w="2101167">
                  <a:extLst>
                    <a:ext uri="{9D8B030D-6E8A-4147-A177-3AD203B41FA5}">
                      <a16:colId xmlns:a16="http://schemas.microsoft.com/office/drawing/2014/main" val="3990258218"/>
                    </a:ext>
                  </a:extLst>
                </a:gridCol>
                <a:gridCol w="4938888">
                  <a:extLst>
                    <a:ext uri="{9D8B030D-6E8A-4147-A177-3AD203B41FA5}">
                      <a16:colId xmlns:a16="http://schemas.microsoft.com/office/drawing/2014/main" val="2541200515"/>
                    </a:ext>
                  </a:extLst>
                </a:gridCol>
                <a:gridCol w="1167254">
                  <a:extLst>
                    <a:ext uri="{9D8B030D-6E8A-4147-A177-3AD203B41FA5}">
                      <a16:colId xmlns:a16="http://schemas.microsoft.com/office/drawing/2014/main" val="1060018391"/>
                    </a:ext>
                  </a:extLst>
                </a:gridCol>
              </a:tblGrid>
              <a:tr h="63739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페이지 기능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세부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기능 설명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우선순위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90608"/>
                  </a:ext>
                </a:extLst>
              </a:tr>
              <a:tr h="669809">
                <a:tc rowSpan="6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관리자</a:t>
                      </a:r>
                      <a:endParaRPr lang="ko-KR" altLang="en-US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회원 관리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회원 관리 페이지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서비스에 가입한 회원 목록 출력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중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02166"/>
                  </a:ext>
                </a:extLst>
              </a:tr>
              <a:tr h="702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상품 관리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상품 관리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lvl="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상품의 재고 설정 및 판매 여부 설정</a:t>
                      </a: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상품의 할인 적용 여부 설정 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lvl="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상품의 재고 소진 시 해당 상품 판매 중지 설정</a:t>
                      </a:r>
                    </a:p>
                    <a:p>
                      <a:pPr marL="255270" lvl="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새로운 상품 등록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중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086984"/>
                  </a:ext>
                </a:extLst>
              </a:tr>
              <a:tr h="594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주문 관리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주문 관리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회원이 주문한 상세 정보 확인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중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59857"/>
                  </a:ext>
                </a:extLst>
              </a:tr>
              <a:tr h="756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게시글 관리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게시글 관리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lvl="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공지사항 작성 및 수정 또는 삭제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중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71392"/>
                  </a:ext>
                </a:extLst>
              </a:tr>
              <a:tr h="821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000" dirty="0">
                          <a:effectLst/>
                        </a:rPr>
                        <a:t>문의사항 관리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000" dirty="0">
                          <a:effectLst/>
                        </a:rPr>
                        <a:t>문의사항 관리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lvl="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회원이 작성한 문의사항에 답변 작성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중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876775"/>
                  </a:ext>
                </a:extLst>
              </a:tr>
              <a:tr h="82105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000" dirty="0">
                          <a:effectLst/>
                        </a:rPr>
                        <a:t>로그인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000" dirty="0">
                          <a:effectLst/>
                        </a:rPr>
                        <a:t>로그인 페이지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lvl="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관리자 권한을 가지고 있을 시 관리자 페이지로 이동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effectLst/>
                        </a:rPr>
                        <a:t>중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9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164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DBCBAE-BC1F-4720-D978-DC5913A8D691}"/>
              </a:ext>
            </a:extLst>
          </p:cNvPr>
          <p:cNvSpPr txBox="1"/>
          <p:nvPr/>
        </p:nvSpPr>
        <p:spPr>
          <a:xfrm>
            <a:off x="-1" y="-1"/>
            <a:ext cx="57631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분석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마이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페이지</a:t>
            </a:r>
            <a:r>
              <a:rPr lang="en-US" sz="2400" b="1" dirty="0">
                <a:ea typeface="+mn-lt"/>
                <a:cs typeface="+mn-lt"/>
              </a:rPr>
              <a:t> (</a:t>
            </a:r>
            <a:r>
              <a:rPr lang="ko-KR" altLang="en-US" sz="2400" b="1" dirty="0">
                <a:ea typeface="+mn-lt"/>
                <a:cs typeface="+mn-lt"/>
              </a:rPr>
              <a:t>윤민수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3924A51-505E-ED19-7D87-553CB33EF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16" y="1629246"/>
            <a:ext cx="4686300" cy="1710266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1DD9FB9-FD8C-7C87-9A03-EA4987121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43" y="3681825"/>
            <a:ext cx="4876800" cy="1747661"/>
          </a:xfrm>
          <a:prstGeom prst="rect">
            <a:avLst/>
          </a:prstGeom>
        </p:spPr>
      </p:pic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28471A3-7673-5648-50F1-CBE45A821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810" y="1971441"/>
            <a:ext cx="4505325" cy="30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2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DBCBAE-BC1F-4720-D978-DC5913A8D691}"/>
              </a:ext>
            </a:extLst>
          </p:cNvPr>
          <p:cNvSpPr txBox="1"/>
          <p:nvPr/>
        </p:nvSpPr>
        <p:spPr>
          <a:xfrm>
            <a:off x="-1" y="-1"/>
            <a:ext cx="57349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분석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마이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페이지</a:t>
            </a:r>
            <a:r>
              <a:rPr lang="en-US" sz="2400" b="1" dirty="0">
                <a:ea typeface="+mn-lt"/>
                <a:cs typeface="+mn-lt"/>
              </a:rPr>
              <a:t> (</a:t>
            </a:r>
            <a:r>
              <a:rPr lang="ko-KR" altLang="en-US" sz="2400" b="1" dirty="0">
                <a:ea typeface="+mn-lt"/>
                <a:cs typeface="+mn-lt"/>
              </a:rPr>
              <a:t>윤민수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EFC6812-960D-0337-5F83-A7B40A15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43" y="3567171"/>
            <a:ext cx="3436644" cy="1809280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87367EB-90CC-3772-9EDF-8C049258C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11" y="546805"/>
            <a:ext cx="3494616" cy="2873139"/>
          </a:xfrm>
          <a:prstGeom prst="rect">
            <a:avLst/>
          </a:prstGeom>
        </p:spPr>
      </p:pic>
      <p:pic>
        <p:nvPicPr>
          <p:cNvPr id="19" name="그림 4">
            <a:extLst>
              <a:ext uri="{FF2B5EF4-FFF2-40B4-BE49-F238E27FC236}">
                <a16:creationId xmlns:a16="http://schemas.microsoft.com/office/drawing/2014/main" id="{DEFB9460-8FA6-471F-2DA0-53C82BBF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549" y="768164"/>
            <a:ext cx="4191940" cy="5284041"/>
          </a:xfrm>
          <a:prstGeom prst="rect">
            <a:avLst/>
          </a:prstGeom>
        </p:spPr>
      </p:pic>
      <p:pic>
        <p:nvPicPr>
          <p:cNvPr id="21" name="그림 3">
            <a:extLst>
              <a:ext uri="{FF2B5EF4-FFF2-40B4-BE49-F238E27FC236}">
                <a16:creationId xmlns:a16="http://schemas.microsoft.com/office/drawing/2014/main" id="{C8B8FE1A-8BF8-73B0-B958-283C7B591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305" y="5281085"/>
            <a:ext cx="3440995" cy="10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8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DBCBAE-BC1F-4720-D978-DC5913A8D691}"/>
              </a:ext>
            </a:extLst>
          </p:cNvPr>
          <p:cNvSpPr txBox="1"/>
          <p:nvPr/>
        </p:nvSpPr>
        <p:spPr>
          <a:xfrm>
            <a:off x="-1" y="-1"/>
            <a:ext cx="58007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분석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마이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페이지</a:t>
            </a:r>
            <a:r>
              <a:rPr lang="en-US" sz="2400" b="1" dirty="0">
                <a:ea typeface="+mn-lt"/>
                <a:cs typeface="+mn-lt"/>
              </a:rPr>
              <a:t> (</a:t>
            </a:r>
            <a:r>
              <a:rPr lang="ko-KR" altLang="en-US" sz="2400" b="1" dirty="0">
                <a:ea typeface="+mn-lt"/>
                <a:cs typeface="+mn-lt"/>
              </a:rPr>
              <a:t>윤민수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F83193CA-8413-A3CC-CF06-C8D07D28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512" y="1026002"/>
            <a:ext cx="5367866" cy="4834218"/>
          </a:xfrm>
          <a:prstGeom prst="rect">
            <a:avLst/>
          </a:prstGeom>
        </p:spPr>
      </p:pic>
      <p:pic>
        <p:nvPicPr>
          <p:cNvPr id="4" name="그림 2">
            <a:extLst>
              <a:ext uri="{FF2B5EF4-FFF2-40B4-BE49-F238E27FC236}">
                <a16:creationId xmlns:a16="http://schemas.microsoft.com/office/drawing/2014/main" id="{B038520E-0EF7-0CAA-3EE5-95A2D8134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37" y="1021878"/>
            <a:ext cx="5687718" cy="517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7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DBCBAE-BC1F-4720-D978-DC5913A8D691}"/>
              </a:ext>
            </a:extLst>
          </p:cNvPr>
          <p:cNvSpPr txBox="1"/>
          <p:nvPr/>
        </p:nvSpPr>
        <p:spPr>
          <a:xfrm>
            <a:off x="-1" y="-1"/>
            <a:ext cx="71177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명세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장바구니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및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상품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구매</a:t>
            </a:r>
            <a:r>
              <a:rPr lang="en-US" sz="2400" b="1" dirty="0">
                <a:ea typeface="+mn-lt"/>
                <a:cs typeface="+mn-lt"/>
              </a:rPr>
              <a:t> (</a:t>
            </a:r>
            <a:r>
              <a:rPr lang="ko-KR" altLang="en-US" sz="2400" b="1" dirty="0" err="1">
                <a:ea typeface="+mn-lt"/>
                <a:cs typeface="+mn-lt"/>
              </a:rPr>
              <a:t>손다애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F963F7-4234-A545-054B-843717BEC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78718"/>
              </p:ext>
            </p:extLst>
          </p:nvPr>
        </p:nvGraphicFramePr>
        <p:xfrm>
          <a:off x="724370" y="841963"/>
          <a:ext cx="10744190" cy="517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626">
                  <a:extLst>
                    <a:ext uri="{9D8B030D-6E8A-4147-A177-3AD203B41FA5}">
                      <a16:colId xmlns:a16="http://schemas.microsoft.com/office/drawing/2014/main" val="1869327918"/>
                    </a:ext>
                  </a:extLst>
                </a:gridCol>
                <a:gridCol w="1749776">
                  <a:extLst>
                    <a:ext uri="{9D8B030D-6E8A-4147-A177-3AD203B41FA5}">
                      <a16:colId xmlns:a16="http://schemas.microsoft.com/office/drawing/2014/main" val="3072110376"/>
                    </a:ext>
                  </a:extLst>
                </a:gridCol>
                <a:gridCol w="1320352">
                  <a:extLst>
                    <a:ext uri="{9D8B030D-6E8A-4147-A177-3AD203B41FA5}">
                      <a16:colId xmlns:a16="http://schemas.microsoft.com/office/drawing/2014/main" val="408704061"/>
                    </a:ext>
                  </a:extLst>
                </a:gridCol>
                <a:gridCol w="5578592">
                  <a:extLst>
                    <a:ext uri="{9D8B030D-6E8A-4147-A177-3AD203B41FA5}">
                      <a16:colId xmlns:a16="http://schemas.microsoft.com/office/drawing/2014/main" val="1201416366"/>
                    </a:ext>
                  </a:extLst>
                </a:gridCol>
                <a:gridCol w="1157844">
                  <a:extLst>
                    <a:ext uri="{9D8B030D-6E8A-4147-A177-3AD203B41FA5}">
                      <a16:colId xmlns:a16="http://schemas.microsoft.com/office/drawing/2014/main" val="118253389"/>
                    </a:ext>
                  </a:extLst>
                </a:gridCol>
              </a:tblGrid>
              <a:tr h="48514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페이지 기능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세부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기능 설명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우선순위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847964"/>
                  </a:ext>
                </a:extLst>
              </a:tr>
              <a:tr h="1065530"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장바구니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장바구니에 담긴</a:t>
                      </a:r>
                      <a:endParaRPr lang="ko-KR" altLang="en-US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상품 목록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장바구니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장바구니에 담긴 상품 클릭 시 상품 상세 페이지로 이동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장바구니에 담긴 상품 중 선택한 상품 또는 전체 상품을 삭제 가능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장바구니에 담긴 상품의 수량에 변동이 생길 시 결제 금액도 변경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98007"/>
                  </a:ext>
                </a:extLst>
              </a:tr>
              <a:tr h="11512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장바구니에 담긴</a:t>
                      </a:r>
                      <a:endParaRPr lang="ko-KR" altLang="en-US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상품 주문하기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주문 및 결제 </a:t>
                      </a:r>
                      <a:endParaRPr lang="ko-KR" altLang="en-US" dirty="0">
                        <a:effectLst/>
                      </a:endParaRPr>
                    </a:p>
                    <a:p>
                      <a:pPr lv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000" dirty="0">
                          <a:effectLst/>
                        </a:rPr>
                        <a:t>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쇼핑 계속하기 버튼 클릭 시 쇼핑 홈으로 이동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장바구니에 담긴 상품 중 선택한 상품만 구매 가능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전체 상품 구매 시 장바구니에 담긴 모든 상품을 구매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265023"/>
                  </a:ext>
                </a:extLst>
              </a:tr>
              <a:tr h="247459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구매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상품 구매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주문 정보 작성 </a:t>
                      </a:r>
                      <a:endParaRPr lang="ko-KR" altLang="en-US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페이지 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주문 페이지를 보여줌과 동시에 기본적인 사용자 정보는 자동으로 입력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배송지 정보에 “구매자 정보와 동일” 버튼 클릭 시 구매자 정보와 같은 내용 입력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결제하기 버튼 클릭 시 결제창으로 이동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구매 성공 시 주문 내역 페이지로 이동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구매 실패 시 구매자가 작성한 내용이 초기화되면서 주문 페이지로 이동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886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2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DBCBAE-BC1F-4720-D978-DC5913A8D691}"/>
              </a:ext>
            </a:extLst>
          </p:cNvPr>
          <p:cNvSpPr txBox="1"/>
          <p:nvPr/>
        </p:nvSpPr>
        <p:spPr>
          <a:xfrm>
            <a:off x="-1" y="-1"/>
            <a:ext cx="662860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분석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장바구니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및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구매</a:t>
            </a:r>
            <a:r>
              <a:rPr lang="en-US" sz="2400" b="1" dirty="0">
                <a:ea typeface="+mn-lt"/>
                <a:cs typeface="+mn-lt"/>
              </a:rPr>
              <a:t> (</a:t>
            </a:r>
            <a:r>
              <a:rPr lang="ko-KR" altLang="en-US" sz="2400" b="1" dirty="0" err="1">
                <a:ea typeface="+mn-lt"/>
                <a:cs typeface="+mn-lt"/>
              </a:rPr>
              <a:t>손다애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9D43355-4BBF-CDD7-B6D3-0E532B5FD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245" y="989542"/>
            <a:ext cx="6872347" cy="497405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4821397B-C4D2-0467-6A5E-A55BCF3D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02" y="991306"/>
            <a:ext cx="4534722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DBCBAE-BC1F-4720-D978-DC5913A8D691}"/>
              </a:ext>
            </a:extLst>
          </p:cNvPr>
          <p:cNvSpPr txBox="1"/>
          <p:nvPr/>
        </p:nvSpPr>
        <p:spPr>
          <a:xfrm>
            <a:off x="-1" y="-1"/>
            <a:ext cx="64310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분석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장바구니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및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구매</a:t>
            </a:r>
            <a:r>
              <a:rPr lang="en-US" sz="2400" b="1" dirty="0">
                <a:ea typeface="+mn-lt"/>
                <a:cs typeface="+mn-lt"/>
              </a:rPr>
              <a:t> (</a:t>
            </a:r>
            <a:r>
              <a:rPr lang="ko-KR" altLang="en-US" sz="2400" b="1" dirty="0" err="1">
                <a:ea typeface="+mn-lt"/>
                <a:cs typeface="+mn-lt"/>
              </a:rPr>
              <a:t>손다애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A4513F4-F2DA-9DC5-99EC-1B8BA8BC0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578" y="1130654"/>
            <a:ext cx="5229342" cy="4589874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DDFF867-5E98-8292-F33D-2F8A070E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49" y="3860563"/>
            <a:ext cx="4365390" cy="2407003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5884DD84-CDFC-57C8-0C80-AE8D47361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84" y="908403"/>
            <a:ext cx="4372563" cy="295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78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64FD20-952B-4D2A-5F7D-6B45E888E046}"/>
              </a:ext>
            </a:extLst>
          </p:cNvPr>
          <p:cNvSpPr txBox="1"/>
          <p:nvPr/>
        </p:nvSpPr>
        <p:spPr>
          <a:xfrm>
            <a:off x="-1" y="-1"/>
            <a:ext cx="78989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명세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상품 목록 및 상세 (</a:t>
            </a:r>
            <a:r>
              <a:rPr lang="ko-KR" altLang="en-US" sz="2400" b="1" dirty="0" err="1">
                <a:ea typeface="+mn-lt"/>
                <a:cs typeface="+mn-lt"/>
              </a:rPr>
              <a:t>송혜린</a:t>
            </a:r>
            <a:r>
              <a:rPr lang="ko-KR" altLang="en-US" sz="2400" b="1" dirty="0">
                <a:ea typeface="+mn-lt"/>
                <a:cs typeface="+mn-lt"/>
              </a:rPr>
              <a:t>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2E45E80-43C4-01CC-69B2-C0F675B68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883835"/>
              </p:ext>
            </p:extLst>
          </p:nvPr>
        </p:nvGraphicFramePr>
        <p:xfrm>
          <a:off x="694251" y="1125414"/>
          <a:ext cx="10803498" cy="48650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3236">
                  <a:extLst>
                    <a:ext uri="{9D8B030D-6E8A-4147-A177-3AD203B41FA5}">
                      <a16:colId xmlns:a16="http://schemas.microsoft.com/office/drawing/2014/main" val="2449327665"/>
                    </a:ext>
                  </a:extLst>
                </a:gridCol>
                <a:gridCol w="2087345">
                  <a:extLst>
                    <a:ext uri="{9D8B030D-6E8A-4147-A177-3AD203B41FA5}">
                      <a16:colId xmlns:a16="http://schemas.microsoft.com/office/drawing/2014/main" val="3629136490"/>
                    </a:ext>
                  </a:extLst>
                </a:gridCol>
                <a:gridCol w="2087345">
                  <a:extLst>
                    <a:ext uri="{9D8B030D-6E8A-4147-A177-3AD203B41FA5}">
                      <a16:colId xmlns:a16="http://schemas.microsoft.com/office/drawing/2014/main" val="1867728824"/>
                    </a:ext>
                  </a:extLst>
                </a:gridCol>
                <a:gridCol w="5044419">
                  <a:extLst>
                    <a:ext uri="{9D8B030D-6E8A-4147-A177-3AD203B41FA5}">
                      <a16:colId xmlns:a16="http://schemas.microsoft.com/office/drawing/2014/main" val="593966899"/>
                    </a:ext>
                  </a:extLst>
                </a:gridCol>
                <a:gridCol w="741153">
                  <a:extLst>
                    <a:ext uri="{9D8B030D-6E8A-4147-A177-3AD203B41FA5}">
                      <a16:colId xmlns:a16="http://schemas.microsoft.com/office/drawing/2014/main" val="2373772215"/>
                    </a:ext>
                  </a:extLst>
                </a:gridCol>
              </a:tblGrid>
              <a:tr h="663011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</a:rPr>
                        <a:t>페이지</a:t>
                      </a:r>
                      <a:endParaRPr lang="ko-Kore-KR" sz="10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페이지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  <a:endParaRPr lang="ko-Kore-KR" sz="10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세부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</a:rPr>
                        <a:t> 페이지</a:t>
                      </a:r>
                      <a:endParaRPr lang="ko-Kore-KR" sz="10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기능설명</a:t>
                      </a:r>
                      <a:endParaRPr lang="ko-Kore-KR" sz="10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</a:rPr>
                        <a:t>우선순위</a:t>
                      </a:r>
                      <a:endParaRPr lang="ko-Kore-KR" sz="10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34856"/>
                  </a:ext>
                </a:extLst>
              </a:tr>
              <a:tr h="152452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캠핑용품</a:t>
                      </a:r>
                      <a:endParaRPr lang="en-US" altLang="ko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목록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카테고리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전체보기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텐트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kern="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타프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테이블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kern="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체어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취사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수남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화로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버너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랜턴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조명 등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..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카테고리를 클릭하면 각 분류에 맞는 캠핑용품 리스트 출력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상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53317"/>
                  </a:ext>
                </a:extLst>
              </a:tr>
              <a:tr h="114751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캠핑용품 검색</a:t>
                      </a:r>
                      <a:endParaRPr lang="ko-Kore-KR" altLang="en-US" sz="1000" dirty="0">
                        <a:latin typeface="+mn-lt"/>
                        <a:ea typeface="나눔고딕" pitchFamily="2" charset="-127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검색바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원하는 키워드 검색 시 키워드가 포함된 캠핑용품 출력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상</a:t>
                      </a:r>
                      <a:r>
                        <a:rPr 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802717"/>
                  </a:ext>
                </a:extLst>
              </a:tr>
              <a:tr h="1530024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캠핑용품 목록</a:t>
                      </a:r>
                      <a:endParaRPr lang="ko-Kore-KR" altLang="en-US" sz="1000" dirty="0">
                        <a:latin typeface="+mn-lt"/>
                        <a:ea typeface="나눔고딕" pitchFamily="2" charset="-127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캠핑용품 상세페이지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캠핑용품의 이미지나 상품이름을 클릭하면 상세페이지 출력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상</a:t>
                      </a:r>
                      <a:r>
                        <a:rPr 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0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799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64FD20-952B-4D2A-5F7D-6B45E888E046}"/>
              </a:ext>
            </a:extLst>
          </p:cNvPr>
          <p:cNvSpPr txBox="1"/>
          <p:nvPr/>
        </p:nvSpPr>
        <p:spPr>
          <a:xfrm>
            <a:off x="-1" y="-1"/>
            <a:ext cx="78989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명세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상품 목록 및 상세 (</a:t>
            </a:r>
            <a:r>
              <a:rPr lang="ko-KR" altLang="en-US" sz="2400" b="1" dirty="0" err="1">
                <a:ea typeface="+mn-lt"/>
                <a:cs typeface="+mn-lt"/>
              </a:rPr>
              <a:t>송혜린</a:t>
            </a:r>
            <a:r>
              <a:rPr lang="ko-KR" altLang="en-US" sz="2400" b="1" dirty="0">
                <a:ea typeface="+mn-lt"/>
                <a:cs typeface="+mn-lt"/>
              </a:rPr>
              <a:t>)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F53654-F294-9AEB-B69E-1F08D1CF2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75245"/>
              </p:ext>
            </p:extLst>
          </p:nvPr>
        </p:nvGraphicFramePr>
        <p:xfrm>
          <a:off x="502626" y="729906"/>
          <a:ext cx="10965473" cy="54140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5879">
                  <a:extLst>
                    <a:ext uri="{9D8B030D-6E8A-4147-A177-3AD203B41FA5}">
                      <a16:colId xmlns:a16="http://schemas.microsoft.com/office/drawing/2014/main" val="2449327665"/>
                    </a:ext>
                  </a:extLst>
                </a:gridCol>
                <a:gridCol w="2118640">
                  <a:extLst>
                    <a:ext uri="{9D8B030D-6E8A-4147-A177-3AD203B41FA5}">
                      <a16:colId xmlns:a16="http://schemas.microsoft.com/office/drawing/2014/main" val="3629136490"/>
                    </a:ext>
                  </a:extLst>
                </a:gridCol>
                <a:gridCol w="2118640">
                  <a:extLst>
                    <a:ext uri="{9D8B030D-6E8A-4147-A177-3AD203B41FA5}">
                      <a16:colId xmlns:a16="http://schemas.microsoft.com/office/drawing/2014/main" val="1867728824"/>
                    </a:ext>
                  </a:extLst>
                </a:gridCol>
                <a:gridCol w="5120048">
                  <a:extLst>
                    <a:ext uri="{9D8B030D-6E8A-4147-A177-3AD203B41FA5}">
                      <a16:colId xmlns:a16="http://schemas.microsoft.com/office/drawing/2014/main" val="593966899"/>
                    </a:ext>
                  </a:extLst>
                </a:gridCol>
                <a:gridCol w="752266">
                  <a:extLst>
                    <a:ext uri="{9D8B030D-6E8A-4147-A177-3AD203B41FA5}">
                      <a16:colId xmlns:a16="http://schemas.microsoft.com/office/drawing/2014/main" val="2373772215"/>
                    </a:ext>
                  </a:extLst>
                </a:gridCol>
              </a:tblGrid>
              <a:tr h="590894"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</a:rPr>
                        <a:t>페이지</a:t>
                      </a:r>
                      <a:endParaRPr lang="ko-Kore-KR" sz="10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페이지 </a:t>
                      </a:r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  <a:endParaRPr lang="ko-Kore-KR" sz="10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세부페이지</a:t>
                      </a:r>
                      <a:endParaRPr lang="ko-Kore-KR" sz="10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00" dirty="0">
                          <a:solidFill>
                            <a:schemeClr val="bg1"/>
                          </a:solidFill>
                          <a:effectLst/>
                        </a:rPr>
                        <a:t>기능설명</a:t>
                      </a:r>
                      <a:endParaRPr lang="ko-Kore-KR" sz="10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000" kern="100" dirty="0">
                          <a:solidFill>
                            <a:schemeClr val="bg1"/>
                          </a:solidFill>
                          <a:effectLst/>
                        </a:rPr>
                        <a:t>우선순위</a:t>
                      </a:r>
                      <a:endParaRPr lang="ko-Kore-KR" sz="10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34856"/>
                  </a:ext>
                </a:extLst>
              </a:tr>
              <a:tr h="477817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상세페이지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상세페이지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캠핑용품 상품설명</a:t>
                      </a:r>
                      <a:endParaRPr lang="en-US" altLang="ko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상품 </a:t>
                      </a:r>
                      <a:r>
                        <a:rPr lang="ko-KR" altLang="en-US" sz="1000" kern="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상세이미지</a:t>
                      </a: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및 설명 출력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anumGothic" panose="020D0604000000000000" pitchFamily="34" charset="-127"/>
                          <a:cs typeface="Times New Roman" panose="02020603050405020304" pitchFamily="18" charset="0"/>
                        </a:rPr>
                        <a:t>상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853317"/>
                  </a:ext>
                </a:extLst>
              </a:tr>
              <a:tr h="955632">
                <a:tc vMerge="1">
                  <a:txBody>
                    <a:bodyPr/>
                    <a:lstStyle/>
                    <a:p>
                      <a:pPr algn="ctr" latinLnBrk="1"/>
                      <a:endParaRPr lang="ko-Kore-KR" sz="18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solidFill>
                      <a:srgbClr val="D5D7D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ore-KR" sz="18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solidFill>
                      <a:srgbClr val="D5D7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구매후기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구매 후기 작성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수정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삭제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리뷰전체 건수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필터링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전체보기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포토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동영상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/>
                      <a:r>
                        <a:rPr lang="ko-KR" altLang="en-US" sz="1000" dirty="0"/>
                        <a:t>정렬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랭킹순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최신순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평점 </a:t>
                      </a:r>
                      <a:r>
                        <a:rPr lang="ko-KR" altLang="en-US" sz="1000" dirty="0" err="1"/>
                        <a:t>높은순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평점 </a:t>
                      </a:r>
                      <a:r>
                        <a:rPr lang="ko-KR" altLang="en-US" sz="1000" dirty="0" err="1"/>
                        <a:t>낮은순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57186"/>
                  </a:ext>
                </a:extLst>
              </a:tr>
              <a:tr h="4778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구매후기 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별점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작성 날짜 출력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이미지 및 동영상 선택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06465"/>
                  </a:ext>
                </a:extLst>
              </a:tr>
              <a:tr h="477817">
                <a:tc vMerge="1">
                  <a:txBody>
                    <a:bodyPr/>
                    <a:lstStyle/>
                    <a:p>
                      <a:pPr algn="ctr" latinLnBrk="1"/>
                      <a:endParaRPr lang="ko-Kore-KR" sz="18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solidFill>
                      <a:srgbClr val="D5D7D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ore-KR" sz="18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solidFill>
                      <a:srgbClr val="D5D7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상품문의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  <a:r>
                        <a:rPr lang="ko-KR" altLang="en-US" sz="1000" dirty="0"/>
                        <a:t>자 이상 작성 조건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등록 버튼 누르면 </a:t>
                      </a:r>
                      <a:r>
                        <a:rPr lang="ko-KR" altLang="en-US" sz="1000" dirty="0" err="1"/>
                        <a:t>문의글</a:t>
                      </a:r>
                      <a:r>
                        <a:rPr lang="ko-KR" altLang="en-US" sz="1000" dirty="0"/>
                        <a:t> 저장 및 게시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40958"/>
                  </a:ext>
                </a:extLst>
              </a:tr>
              <a:tr h="477817">
                <a:tc vMerge="1">
                  <a:txBody>
                    <a:bodyPr/>
                    <a:lstStyle/>
                    <a:p>
                      <a:pPr algn="ctr" latinLnBrk="1"/>
                      <a:endParaRPr lang="ko-Kore-KR" sz="18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solidFill>
                      <a:srgbClr val="D5D7D4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상세페이지</a:t>
                      </a:r>
                      <a:r>
                        <a:rPr lang="en-US" altLang="ko-KR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ko-Kore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찜하기</a:t>
                      </a:r>
                      <a:endParaRPr lang="en-US" altLang="ko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 안되어 있을 시 </a:t>
                      </a:r>
                      <a:r>
                        <a:rPr lang="ko-KR" altLang="en-US" sz="1000" dirty="0" err="1"/>
                        <a:t>로그인창으로</a:t>
                      </a:r>
                      <a:r>
                        <a:rPr lang="ko-KR" altLang="en-US" sz="1000" dirty="0"/>
                        <a:t>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로그인 되어 있을 시 찜 수 변경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상</a:t>
                      </a: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16892"/>
                  </a:ext>
                </a:extLst>
              </a:tr>
              <a:tr h="522777">
                <a:tc vMerge="1">
                  <a:txBody>
                    <a:bodyPr/>
                    <a:lstStyle/>
                    <a:p>
                      <a:pPr algn="ctr" latinLnBrk="1"/>
                      <a:endParaRPr lang="ko-Kore-KR" sz="18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solidFill>
                      <a:srgbClr val="D5D7D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ore-KR" sz="18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solidFill>
                      <a:srgbClr val="D5D7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상품 옵션</a:t>
                      </a:r>
                      <a:endParaRPr lang="en-US" altLang="ko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콤보박스를</a:t>
                      </a:r>
                      <a:r>
                        <a:rPr lang="ko-KR" altLang="en-US" sz="1000" dirty="0"/>
                        <a:t> 이용하여 상품 옵션 출력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603662"/>
                  </a:ext>
                </a:extLst>
              </a:tr>
              <a:tr h="955632">
                <a:tc vMerge="1">
                  <a:txBody>
                    <a:bodyPr/>
                    <a:lstStyle/>
                    <a:p>
                      <a:pPr algn="ctr" latinLnBrk="1"/>
                      <a:endParaRPr lang="ko-Kore-KR" sz="18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solidFill>
                      <a:srgbClr val="D5D7D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ore-KR" sz="18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solidFill>
                      <a:srgbClr val="D5D7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장바구니</a:t>
                      </a:r>
                      <a:endParaRPr lang="en-US" altLang="ko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 안되어 있을 시 </a:t>
                      </a:r>
                      <a:r>
                        <a:rPr lang="ko-KR" altLang="en-US" sz="1000" dirty="0" err="1"/>
                        <a:t>로그인창으로</a:t>
                      </a:r>
                      <a:r>
                        <a:rPr lang="ko-KR" altLang="en-US" sz="1000" dirty="0"/>
                        <a:t>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로그인 되어 있을 시 장바구니저장 팝업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팝업에서 </a:t>
                      </a:r>
                      <a:r>
                        <a:rPr lang="en-US" altLang="ko-KR" sz="1000" dirty="0"/>
                        <a:t>yes </a:t>
                      </a:r>
                      <a:r>
                        <a:rPr lang="ko-KR" altLang="en-US" sz="1000" dirty="0"/>
                        <a:t>클릭 시 장바구니로 이동</a:t>
                      </a:r>
                      <a:r>
                        <a:rPr lang="en-US" altLang="ko-KR" sz="1000" dirty="0"/>
                        <a:t>, no </a:t>
                      </a:r>
                      <a:r>
                        <a:rPr lang="ko-KR" altLang="en-US" sz="1000" dirty="0" err="1"/>
                        <a:t>클릭시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팜업창</a:t>
                      </a:r>
                      <a:r>
                        <a:rPr lang="ko-KR" altLang="en-US" sz="1000" dirty="0"/>
                        <a:t> 닫힘</a:t>
                      </a:r>
                      <a:endParaRPr lang="en-US" altLang="ko-KR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607148"/>
                  </a:ext>
                </a:extLst>
              </a:tr>
              <a:tr h="477817">
                <a:tc vMerge="1">
                  <a:txBody>
                    <a:bodyPr/>
                    <a:lstStyle/>
                    <a:p>
                      <a:pPr algn="ctr" latinLnBrk="1"/>
                      <a:endParaRPr lang="ko-Kore-KR" sz="18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7D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ore-KR" sz="18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D7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구매하기</a:t>
                      </a:r>
                      <a:endParaRPr lang="en-US" altLang="ko-KR" sz="1000" kern="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anumGothic" panose="020D0604000000000000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 안되어 있을 시 </a:t>
                      </a:r>
                      <a:r>
                        <a:rPr lang="ko-KR" altLang="en-US" sz="1000" dirty="0" err="1"/>
                        <a:t>로그인창으로</a:t>
                      </a:r>
                      <a:r>
                        <a:rPr lang="ko-KR" altLang="en-US" sz="1000" dirty="0"/>
                        <a:t> 이동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로그인 되어있을 시 구매페이지로 이동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48173" marR="481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106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46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DC5E15-4920-8B20-5350-6D3438912927}"/>
              </a:ext>
            </a:extLst>
          </p:cNvPr>
          <p:cNvSpPr txBox="1"/>
          <p:nvPr/>
        </p:nvSpPr>
        <p:spPr>
          <a:xfrm>
            <a:off x="-1" y="-1"/>
            <a:ext cx="47868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주제 </a:t>
            </a:r>
            <a:r>
              <a:rPr lang="en-US" altLang="ko-KR" sz="2400" b="1" dirty="0">
                <a:ea typeface="+mn-lt"/>
                <a:cs typeface="+mn-lt"/>
              </a:rPr>
              <a:t>-</a:t>
            </a:r>
            <a:r>
              <a:rPr lang="ko-KR" altLang="en-US" sz="2400" b="1" dirty="0">
                <a:ea typeface="+mn-lt"/>
                <a:cs typeface="+mn-lt"/>
              </a:rPr>
              <a:t> 캠핑 용품 사이트</a:t>
            </a:r>
            <a:endParaRPr lang="ko-KR" altLang="en-US" sz="2400" dirty="0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B6A4E-8513-9B59-A946-3CC0ED5DF6F5}"/>
              </a:ext>
            </a:extLst>
          </p:cNvPr>
          <p:cNvSpPr txBox="1"/>
          <p:nvPr/>
        </p:nvSpPr>
        <p:spPr>
          <a:xfrm>
            <a:off x="2114085" y="1998508"/>
            <a:ext cx="7971664" cy="3370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ea typeface="+mn-lt"/>
                <a:cs typeface="+mn-lt"/>
              </a:rPr>
              <a:t>캠핑</a:t>
            </a:r>
            <a:r>
              <a:rPr lang="en-US" altLang="ko-KR" sz="1600" dirty="0">
                <a:ea typeface="+mn-lt"/>
                <a:cs typeface="+mn-lt"/>
              </a:rPr>
              <a:t>, </a:t>
            </a:r>
            <a:r>
              <a:rPr lang="ko-KR" altLang="en-US" sz="1600" dirty="0">
                <a:ea typeface="+mn-lt"/>
                <a:cs typeface="+mn-lt"/>
              </a:rPr>
              <a:t>코로나</a:t>
            </a:r>
            <a:r>
              <a:rPr lang="en-US" altLang="ko-KR" sz="1600" dirty="0">
                <a:ea typeface="+mn-lt"/>
                <a:cs typeface="+mn-lt"/>
              </a:rPr>
              <a:t>19</a:t>
            </a:r>
            <a:r>
              <a:rPr lang="ko-KR" altLang="en-US" sz="1600" dirty="0">
                <a:ea typeface="+mn-lt"/>
                <a:cs typeface="+mn-lt"/>
              </a:rPr>
              <a:t>의 흐름을 타고 여가생활의 중심이 되다</a:t>
            </a:r>
            <a:r>
              <a:rPr lang="en-US" altLang="ko-KR" sz="1600" dirty="0">
                <a:ea typeface="+mn-lt"/>
                <a:cs typeface="+mn-lt"/>
              </a:rPr>
              <a:t>!</a:t>
            </a:r>
            <a:endParaRPr lang="ko-KR" altLang="en-US" sz="1600">
              <a:ea typeface="HY그래픽M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ea typeface="HY그래픽M"/>
              <a:cs typeface="Calibri" panose="020F0502020204030204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ea typeface="+mn-lt"/>
                <a:cs typeface="+mn-lt"/>
              </a:rPr>
              <a:t>사회적 거리두기가 장기화 됨에 따라 제한된 생활로부터 벗어나고 싶은 욕구와 감염병으로부터 안전한 여가생활을 통해 답답한 일상에서 벗어나 힐링을 하고자 하는 욕구를 동시에 충족시킬 수 있는 캠핑이 </a:t>
            </a:r>
            <a:r>
              <a:rPr lang="en-US" altLang="ko-KR" sz="1600" dirty="0">
                <a:ea typeface="+mn-lt"/>
                <a:cs typeface="+mn-lt"/>
              </a:rPr>
              <a:t>2020</a:t>
            </a:r>
            <a:r>
              <a:rPr lang="ko-KR" altLang="en-US" sz="1600" dirty="0">
                <a:ea typeface="+mn-lt"/>
                <a:cs typeface="+mn-lt"/>
              </a:rPr>
              <a:t>년 이후 계속해서 관심을 받고 있습니다</a:t>
            </a:r>
            <a:r>
              <a:rPr lang="en-US" altLang="ko-KR" sz="1600" dirty="0">
                <a:ea typeface="+mn-lt"/>
                <a:cs typeface="+mn-lt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1600" dirty="0">
              <a:ea typeface="HY그래픽M"/>
              <a:cs typeface="Calibri" panose="020F0502020204030204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ea typeface="+mn-lt"/>
                <a:cs typeface="+mn-lt"/>
              </a:rPr>
              <a:t>새로운 여행 분야로 정착하게 된 캠핑</a:t>
            </a:r>
            <a:r>
              <a:rPr lang="en-US" altLang="ko-KR" sz="1600" dirty="0">
                <a:ea typeface="+mn-lt"/>
                <a:cs typeface="+mn-lt"/>
              </a:rPr>
              <a:t>! </a:t>
            </a:r>
            <a:r>
              <a:rPr lang="ko-KR" altLang="en-US" sz="1600" dirty="0">
                <a:ea typeface="+mn-lt"/>
                <a:cs typeface="+mn-lt"/>
              </a:rPr>
              <a:t>초보 </a:t>
            </a:r>
            <a:r>
              <a:rPr lang="ko-KR" altLang="en-US" sz="1600" dirty="0" err="1">
                <a:ea typeface="+mn-lt"/>
                <a:cs typeface="+mn-lt"/>
              </a:rPr>
              <a:t>캠핑러</a:t>
            </a:r>
            <a:r>
              <a:rPr lang="ko-KR" altLang="en-US" sz="1600" dirty="0">
                <a:ea typeface="+mn-lt"/>
                <a:cs typeface="+mn-lt"/>
              </a:rPr>
              <a:t> 들도</a:t>
            </a:r>
            <a:r>
              <a:rPr lang="en-US" altLang="ko-KR" sz="1600" dirty="0">
                <a:ea typeface="+mn-lt"/>
                <a:cs typeface="+mn-lt"/>
              </a:rPr>
              <a:t>, </a:t>
            </a:r>
            <a:r>
              <a:rPr lang="ko-KR" altLang="en-US" sz="1600" dirty="0">
                <a:ea typeface="+mn-lt"/>
                <a:cs typeface="+mn-lt"/>
              </a:rPr>
              <a:t>이미 캠핑을 즐기던 </a:t>
            </a:r>
            <a:r>
              <a:rPr lang="ko-KR" altLang="en-US" sz="1600" dirty="0" err="1">
                <a:ea typeface="+mn-lt"/>
                <a:cs typeface="+mn-lt"/>
              </a:rPr>
              <a:t>캠핑러</a:t>
            </a:r>
            <a:r>
              <a:rPr lang="ko-KR" altLang="en-US" sz="1600" dirty="0">
                <a:ea typeface="+mn-lt"/>
                <a:cs typeface="+mn-lt"/>
              </a:rPr>
              <a:t> 들도</a:t>
            </a:r>
            <a:r>
              <a:rPr lang="en-US" altLang="ko-KR" sz="1600" dirty="0">
                <a:ea typeface="+mn-lt"/>
                <a:cs typeface="+mn-lt"/>
              </a:rPr>
              <a:t>, </a:t>
            </a:r>
            <a:r>
              <a:rPr lang="ko-KR" altLang="en-US" sz="1600" dirty="0">
                <a:ea typeface="+mn-lt"/>
                <a:cs typeface="+mn-lt"/>
              </a:rPr>
              <a:t>가족 혹은 친구들과 함께</a:t>
            </a:r>
            <a:r>
              <a:rPr lang="en-US" altLang="ko-KR" sz="1600" dirty="0">
                <a:ea typeface="+mn-lt"/>
                <a:cs typeface="+mn-lt"/>
              </a:rPr>
              <a:t>,</a:t>
            </a:r>
            <a:r>
              <a:rPr lang="ko-KR" altLang="en-US" sz="1600" dirty="0">
                <a:ea typeface="+mn-lt"/>
                <a:cs typeface="+mn-lt"/>
              </a:rPr>
              <a:t> 때로는 혼자서 캠핑을 떠나는 </a:t>
            </a:r>
            <a:r>
              <a:rPr lang="ko-KR" altLang="en-US" sz="1600" dirty="0" err="1">
                <a:ea typeface="+mn-lt"/>
                <a:cs typeface="+mn-lt"/>
              </a:rPr>
              <a:t>캠핑러들</a:t>
            </a:r>
            <a:r>
              <a:rPr lang="ko-KR" altLang="en-US" sz="1600" dirty="0">
                <a:ea typeface="+mn-lt"/>
                <a:cs typeface="+mn-lt"/>
              </a:rPr>
              <a:t> 각자의 니즈에 맞춰 다양한 캠핑용품을 소개하는 사이트를 주제로 선정하게 되었습니다</a:t>
            </a:r>
            <a:r>
              <a:rPr lang="en-US" altLang="ko-KR" sz="16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487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48168-6E4E-D4C9-F2E0-A0B28B572F59}"/>
              </a:ext>
            </a:extLst>
          </p:cNvPr>
          <p:cNvSpPr txBox="1"/>
          <p:nvPr/>
        </p:nvSpPr>
        <p:spPr>
          <a:xfrm>
            <a:off x="-1" y="-1"/>
            <a:ext cx="54432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분석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상품 목록</a:t>
            </a:r>
            <a:r>
              <a:rPr lang="en-US" sz="2400" b="1" dirty="0">
                <a:ea typeface="+mn-lt"/>
                <a:cs typeface="+mn-lt"/>
              </a:rPr>
              <a:t> (</a:t>
            </a:r>
            <a:r>
              <a:rPr lang="ko-KR" altLang="en-US" sz="2400" b="1" dirty="0" err="1">
                <a:ea typeface="+mn-lt"/>
                <a:cs typeface="+mn-lt"/>
              </a:rPr>
              <a:t>송혜린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2AA5B679-ABEE-3CD9-89E5-28F5ECC7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68" y="2673468"/>
            <a:ext cx="5199357" cy="1723555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66587F1C-276E-B9C5-4914-D4C138F8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27" y="1856787"/>
            <a:ext cx="4888913" cy="334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4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E365AE-56A2-122C-74DA-6A925C553CA8}"/>
              </a:ext>
            </a:extLst>
          </p:cNvPr>
          <p:cNvSpPr txBox="1"/>
          <p:nvPr/>
        </p:nvSpPr>
        <p:spPr>
          <a:xfrm>
            <a:off x="-1" y="-1"/>
            <a:ext cx="54526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분석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상품 상세 </a:t>
            </a:r>
            <a:r>
              <a:rPr lang="en-US" altLang="ko-KR" sz="2400" b="1" dirty="0">
                <a:ea typeface="+mn-lt"/>
                <a:cs typeface="+mn-lt"/>
              </a:rPr>
              <a:t>(</a:t>
            </a:r>
            <a:r>
              <a:rPr lang="ko-KR" altLang="en-US" sz="2400" b="1" dirty="0" err="1">
                <a:ea typeface="+mn-lt"/>
                <a:cs typeface="+mn-lt"/>
              </a:rPr>
              <a:t>송혜린</a:t>
            </a:r>
            <a:r>
              <a:rPr lang="en-US" altLang="ko-KR" sz="2400" b="1" dirty="0">
                <a:ea typeface="+mn-lt"/>
                <a:cs typeface="+mn-lt"/>
              </a:rPr>
              <a:t>)</a:t>
            </a:r>
            <a:endParaRPr lang="ko-KR" altLang="en-US" sz="2400" b="1">
              <a:ea typeface="+mn-lt"/>
              <a:cs typeface="+mn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BBEA60-8D78-304E-F875-8D6F809D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" y="1600200"/>
            <a:ext cx="10712450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81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12F18B-868D-FE39-D716-91E81A0281DB}"/>
              </a:ext>
            </a:extLst>
          </p:cNvPr>
          <p:cNvSpPr txBox="1"/>
          <p:nvPr/>
        </p:nvSpPr>
        <p:spPr>
          <a:xfrm>
            <a:off x="-1" y="-1"/>
            <a:ext cx="7616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분석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sz="2400" b="1" dirty="0">
                <a:ea typeface="+mn-lt"/>
                <a:cs typeface="+mn-lt"/>
              </a:rPr>
              <a:t>상품</a:t>
            </a:r>
            <a:r>
              <a:rPr lang="en-US" altLang="ko-KR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후기</a:t>
            </a:r>
            <a:r>
              <a:rPr lang="en-US" altLang="ko-KR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및</a:t>
            </a:r>
            <a:r>
              <a:rPr lang="en-US" altLang="ko-KR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문의</a:t>
            </a:r>
            <a:r>
              <a:rPr lang="en-US" altLang="ko-KR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사항</a:t>
            </a:r>
            <a:r>
              <a:rPr lang="en-US" altLang="ko-KR" sz="2400" b="1" dirty="0">
                <a:ea typeface="+mn-lt"/>
                <a:cs typeface="+mn-lt"/>
              </a:rPr>
              <a:t> </a:t>
            </a:r>
            <a:r>
              <a:rPr lang="ko-KR" altLang="en-US" sz="2400" b="1" dirty="0">
                <a:ea typeface="+mn-lt"/>
                <a:cs typeface="+mn-lt"/>
              </a:rPr>
              <a:t>작성 </a:t>
            </a:r>
            <a:r>
              <a:rPr lang="en-US" sz="2400" b="1" dirty="0">
                <a:ea typeface="+mn-lt"/>
                <a:cs typeface="+mn-lt"/>
              </a:rPr>
              <a:t>(</a:t>
            </a:r>
            <a:r>
              <a:rPr lang="ko-KR" altLang="en-US" sz="2400" b="1" dirty="0" err="1">
                <a:ea typeface="+mn-lt"/>
                <a:cs typeface="+mn-lt"/>
              </a:rPr>
              <a:t>송혜린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9D74E1-EB50-6987-967E-52417BCD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" y="1193800"/>
            <a:ext cx="6574668" cy="5518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992BE2-7862-1CBE-6CAC-DFDA7106D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35" y="4480104"/>
            <a:ext cx="5937250" cy="20637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5CB71E-2F38-96D7-E3D5-0120F25D172F}"/>
              </a:ext>
            </a:extLst>
          </p:cNvPr>
          <p:cNvSpPr/>
          <p:nvPr/>
        </p:nvSpPr>
        <p:spPr>
          <a:xfrm>
            <a:off x="4267200" y="2622550"/>
            <a:ext cx="660400" cy="2476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801CC42-A83C-7F04-FD46-85FB7B3F671A}"/>
              </a:ext>
            </a:extLst>
          </p:cNvPr>
          <p:cNvCxnSpPr>
            <a:cxnSpLocks/>
          </p:cNvCxnSpPr>
          <p:nvPr/>
        </p:nvCxnSpPr>
        <p:spPr>
          <a:xfrm>
            <a:off x="4927600" y="2667000"/>
            <a:ext cx="1422400" cy="24589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7FB7F35-70D7-90EE-6624-0D1C7836C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290" y="1193800"/>
            <a:ext cx="5543550" cy="286385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ACD531A-5CDD-81EA-3A14-B7B96975C2EA}"/>
              </a:ext>
            </a:extLst>
          </p:cNvPr>
          <p:cNvCxnSpPr>
            <a:cxnSpLocks/>
          </p:cNvCxnSpPr>
          <p:nvPr/>
        </p:nvCxnSpPr>
        <p:spPr>
          <a:xfrm flipV="1">
            <a:off x="5069840" y="1893058"/>
            <a:ext cx="1568450" cy="343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55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F84062-9048-B97A-16F2-FC679B8644BA}"/>
              </a:ext>
            </a:extLst>
          </p:cNvPr>
          <p:cNvSpPr txBox="1"/>
          <p:nvPr/>
        </p:nvSpPr>
        <p:spPr>
          <a:xfrm>
            <a:off x="-1" y="-1"/>
            <a:ext cx="83048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 명세 </a:t>
            </a:r>
            <a:r>
              <a:rPr lang="en-US" sz="2400" b="1" dirty="0">
                <a:ea typeface="+mn-lt"/>
                <a:cs typeface="+mn-lt"/>
              </a:rPr>
              <a:t>- </a:t>
            </a:r>
            <a:r>
              <a:rPr lang="ko-KR" altLang="en-US" sz="2400" b="1" dirty="0">
                <a:ea typeface="+mn-lt"/>
                <a:cs typeface="+mn-lt"/>
              </a:rPr>
              <a:t>공지사항 및 커뮤니티 게시판</a:t>
            </a:r>
            <a:r>
              <a:rPr lang="en-US" sz="2400" b="1" dirty="0">
                <a:ea typeface="+mn-lt"/>
                <a:cs typeface="+mn-lt"/>
              </a:rPr>
              <a:t>(</a:t>
            </a:r>
            <a:r>
              <a:rPr lang="ko-KR" altLang="en-US" sz="2400" b="1" dirty="0">
                <a:ea typeface="+mn-lt"/>
                <a:cs typeface="+mn-lt"/>
              </a:rPr>
              <a:t>이재혁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00367E7-3D8F-3121-257A-A5FFF4858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549111"/>
              </p:ext>
            </p:extLst>
          </p:nvPr>
        </p:nvGraphicFramePr>
        <p:xfrm>
          <a:off x="896744" y="752593"/>
          <a:ext cx="10396014" cy="5367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30">
                  <a:extLst>
                    <a:ext uri="{9D8B030D-6E8A-4147-A177-3AD203B41FA5}">
                      <a16:colId xmlns:a16="http://schemas.microsoft.com/office/drawing/2014/main" val="946015955"/>
                    </a:ext>
                  </a:extLst>
                </a:gridCol>
                <a:gridCol w="1575951">
                  <a:extLst>
                    <a:ext uri="{9D8B030D-6E8A-4147-A177-3AD203B41FA5}">
                      <a16:colId xmlns:a16="http://schemas.microsoft.com/office/drawing/2014/main" val="4264221755"/>
                    </a:ext>
                  </a:extLst>
                </a:gridCol>
                <a:gridCol w="1349573">
                  <a:extLst>
                    <a:ext uri="{9D8B030D-6E8A-4147-A177-3AD203B41FA5}">
                      <a16:colId xmlns:a16="http://schemas.microsoft.com/office/drawing/2014/main" val="1822328847"/>
                    </a:ext>
                  </a:extLst>
                </a:gridCol>
                <a:gridCol w="4850780">
                  <a:extLst>
                    <a:ext uri="{9D8B030D-6E8A-4147-A177-3AD203B41FA5}">
                      <a16:colId xmlns:a16="http://schemas.microsoft.com/office/drawing/2014/main" val="905684913"/>
                    </a:ext>
                  </a:extLst>
                </a:gridCol>
                <a:gridCol w="1322380">
                  <a:extLst>
                    <a:ext uri="{9D8B030D-6E8A-4147-A177-3AD203B41FA5}">
                      <a16:colId xmlns:a16="http://schemas.microsoft.com/office/drawing/2014/main" val="149569794"/>
                    </a:ext>
                  </a:extLst>
                </a:gridCol>
              </a:tblGrid>
              <a:tr h="669073"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페이지​</a:t>
                      </a:r>
                      <a:endParaRPr lang="ko-KR" altLang="en-US" sz="10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기능​</a:t>
                      </a:r>
                      <a:endParaRPr lang="ko-KR" altLang="en-US" sz="10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세부 페이지​</a:t>
                      </a:r>
                      <a:endParaRPr lang="ko-KR" altLang="en-US" sz="10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기능설명​</a:t>
                      </a:r>
                      <a:endParaRPr lang="ko-KR" altLang="en-US" sz="10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우선순위​</a:t>
                      </a:r>
                      <a:endParaRPr lang="ko-KR" altLang="en-US" sz="10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419713"/>
                  </a:ext>
                </a:extLst>
              </a:tr>
              <a:tr h="815046">
                <a:tc rowSpan="5"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공지사항 ​및 ​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000" dirty="0">
                          <a:effectLst/>
                        </a:rPr>
                        <a:t>커뮤니티​</a:t>
                      </a:r>
                    </a:p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게시판​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게시판 글 작성​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글 작성 페이지​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글쓰기 버튼 클릭 시 작성 페이지로 이동​</a:t>
                      </a: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미 입력된 부분이 있을 경우 안내 메시지 출력​</a:t>
                      </a: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파일 첨부 버튼 클릭 시 파일첨부 가능​</a:t>
                      </a:r>
                      <a:endParaRPr lang="ko-KR" altLang="en-US" sz="1000" dirty="0"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000" dirty="0">
                          <a:effectLst/>
                        </a:rPr>
                        <a:t>​상</a:t>
                      </a:r>
                      <a:endParaRPr lang="ko-KR" altLang="en-US" sz="1000">
                        <a:effectLst/>
                        <a:ea typeface="나눔고딕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871528"/>
                  </a:ext>
                </a:extLst>
              </a:tr>
              <a:tr h="943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게시판 글 수정​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글 수정 페이지​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글 수정 버튼 클릭 시 글 작성 페이지로 이동​</a:t>
                      </a: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미 입력된 부분이 있을 경우 안내 메시지 출력​</a:t>
                      </a: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제목</a:t>
                      </a:r>
                      <a:r>
                        <a:rPr lang="en-US" altLang="ko-KR" sz="1000" dirty="0">
                          <a:effectLst/>
                        </a:rPr>
                        <a:t>,</a:t>
                      </a:r>
                      <a:r>
                        <a:rPr lang="ko-KR" altLang="en-US" sz="1000" dirty="0">
                          <a:effectLst/>
                        </a:rPr>
                        <a:t>작성자</a:t>
                      </a:r>
                      <a:r>
                        <a:rPr lang="en-US" altLang="ko-KR" sz="1000" dirty="0">
                          <a:effectLst/>
                        </a:rPr>
                        <a:t>,</a:t>
                      </a:r>
                      <a:r>
                        <a:rPr lang="ko-KR" altLang="en-US" sz="1000" dirty="0">
                          <a:effectLst/>
                        </a:rPr>
                        <a:t>내용은 작성시 입력된 부분을 화면에 미리 출력​</a:t>
                      </a:r>
                      <a:endParaRPr lang="ko-KR" altLang="en-US" sz="1000"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000" dirty="0">
                          <a:effectLst/>
                        </a:rPr>
                        <a:t>​상</a:t>
                      </a:r>
                      <a:endParaRPr lang="ko-KR" altLang="en-US" sz="1000">
                        <a:effectLst/>
                        <a:ea typeface="나눔고딕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023702"/>
                  </a:ext>
                </a:extLst>
              </a:tr>
              <a:tr h="943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게시판 글 확인​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글 상세 페이지​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게시판에 게시된 글 목록 출력​</a:t>
                      </a: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제목 클릭 시 해당 게시글 이동​</a:t>
                      </a: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검색바에 검색어 입력 시 제목이 같은 게시글 목록 출력​</a:t>
                      </a:r>
                      <a:endParaRPr lang="ko-KR" altLang="en-US" sz="1000"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000" dirty="0">
                          <a:effectLst/>
                        </a:rPr>
                        <a:t>​상</a:t>
                      </a:r>
                      <a:endParaRPr lang="ko-KR" altLang="en-US" sz="1000">
                        <a:effectLst/>
                        <a:ea typeface="나눔고딕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534272"/>
                  </a:ext>
                </a:extLst>
              </a:tr>
              <a:tr h="9432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게시판 글 상세보기​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글 상세 페이지​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게시글 상세 내용 출력​</a:t>
                      </a: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삭제 버튼 클릭 시 비밀번호 일치여부 확인 후 삭제 진행​</a:t>
                      </a: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첨부파일 확인 버튼 클릭 시 첨부된 파일 확인 가능​</a:t>
                      </a:r>
                      <a:endParaRPr lang="ko-KR" altLang="en-US" sz="1000"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000" dirty="0">
                          <a:effectLst/>
                        </a:rPr>
                        <a:t>​상</a:t>
                      </a:r>
                      <a:endParaRPr lang="ko-KR" altLang="en-US" sz="1000">
                        <a:effectLst/>
                        <a:ea typeface="나눔고딕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015067"/>
                  </a:ext>
                </a:extLst>
              </a:tr>
              <a:tr h="10531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000" dirty="0">
                          <a:effectLst/>
                        </a:rPr>
                        <a:t>게시판 댓글 달기​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000" dirty="0">
                          <a:effectLst/>
                        </a:rPr>
                        <a:t>​</a:t>
                      </a:r>
                      <a:r>
                        <a:rPr lang="ko-KR" altLang="en-US" sz="1000" dirty="0" err="1">
                          <a:effectLst/>
                        </a:rPr>
                        <a:t>X</a:t>
                      </a:r>
                      <a:endParaRPr lang="ko-KR" altLang="en-US" sz="1000">
                        <a:effectLst/>
                        <a:ea typeface="나눔고딕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내용 입력 후 저장 버튼 클릭 시 댓글 저장​</a:t>
                      </a: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수정 버튼 클릭 시 비밀번호 일치 여부 확인 후 수정​</a:t>
                      </a:r>
                    </a:p>
                    <a:p>
                      <a:pPr marL="342900" lvl="0" indent="-342900" fontAlgn="base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effectLst/>
                        </a:rPr>
                        <a:t>삭제 버튼 클릭 시 비밀번호 일치 여부 확인 후 삭제​</a:t>
                      </a:r>
                      <a:endParaRPr lang="ko-KR" altLang="en-US" sz="1000">
                        <a:effectLst/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000" dirty="0">
                          <a:effectLst/>
                        </a:rPr>
                        <a:t>​상</a:t>
                      </a:r>
                      <a:endParaRPr lang="ko-KR" altLang="en-US" sz="1000" dirty="0">
                        <a:effectLst/>
                        <a:ea typeface="나눔고딕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351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552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4E2752-E5CB-56BF-F956-336518D676F1}"/>
              </a:ext>
            </a:extLst>
          </p:cNvPr>
          <p:cNvSpPr txBox="1"/>
          <p:nvPr/>
        </p:nvSpPr>
        <p:spPr>
          <a:xfrm>
            <a:off x="-1" y="-1"/>
            <a:ext cx="59794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분석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게시판 페이지</a:t>
            </a:r>
            <a:r>
              <a:rPr lang="en-US" sz="2400" b="1" dirty="0">
                <a:ea typeface="+mn-lt"/>
                <a:cs typeface="+mn-lt"/>
              </a:rPr>
              <a:t>(</a:t>
            </a:r>
            <a:r>
              <a:rPr lang="ko-KR" altLang="en-US" sz="2400" b="1" dirty="0">
                <a:ea typeface="+mn-lt"/>
                <a:cs typeface="+mn-lt"/>
              </a:rPr>
              <a:t>이재혁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pic>
        <p:nvPicPr>
          <p:cNvPr id="9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1E6D77B-4AA9-F353-17BD-01A8B385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440" y="644680"/>
            <a:ext cx="6130089" cy="5362575"/>
          </a:xfrm>
          <a:prstGeom prst="rect">
            <a:avLst/>
          </a:prstGeom>
        </p:spPr>
      </p:pic>
      <p:pic>
        <p:nvPicPr>
          <p:cNvPr id="10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49BF5C3B-85F7-1224-E5D9-583777836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0" y="592409"/>
            <a:ext cx="5136481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4E2752-E5CB-56BF-F956-336518D676F1}"/>
              </a:ext>
            </a:extLst>
          </p:cNvPr>
          <p:cNvSpPr txBox="1"/>
          <p:nvPr/>
        </p:nvSpPr>
        <p:spPr>
          <a:xfrm>
            <a:off x="-1" y="-1"/>
            <a:ext cx="62711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ko-KR" altLang="en-US" sz="2400" b="1" dirty="0">
                <a:ea typeface="+mn-lt"/>
                <a:cs typeface="+mn-lt"/>
              </a:rPr>
              <a:t>분석</a:t>
            </a:r>
            <a:r>
              <a:rPr lang="en-US" altLang="ko-KR" sz="2400" b="1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- </a:t>
            </a:r>
            <a:r>
              <a:rPr lang="ko-KR" altLang="en-US" sz="2400" b="1" dirty="0">
                <a:ea typeface="+mn-lt"/>
                <a:cs typeface="+mn-lt"/>
              </a:rPr>
              <a:t>게시판 페이지</a:t>
            </a:r>
            <a:r>
              <a:rPr lang="en-US" sz="2400" b="1" dirty="0">
                <a:ea typeface="+mn-lt"/>
                <a:cs typeface="+mn-lt"/>
              </a:rPr>
              <a:t>(</a:t>
            </a:r>
            <a:r>
              <a:rPr lang="ko-KR" altLang="en-US" sz="2400" b="1" dirty="0">
                <a:ea typeface="+mn-lt"/>
                <a:cs typeface="+mn-lt"/>
              </a:rPr>
              <a:t>이재혁</a:t>
            </a:r>
            <a:r>
              <a:rPr lang="en-US" sz="2400" b="1" dirty="0">
                <a:ea typeface="+mn-lt"/>
                <a:cs typeface="+mn-lt"/>
              </a:rPr>
              <a:t>)</a:t>
            </a:r>
            <a:endParaRPr lang="ko-KR" altLang="en-US" sz="2400" dirty="0">
              <a:ea typeface="+mn-lt"/>
              <a:cs typeface="+mn-lt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D72006C-4005-BB93-11AE-E50BEB72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961" y="1428248"/>
            <a:ext cx="4769005" cy="4001501"/>
          </a:xfrm>
          <a:prstGeom prst="rect">
            <a:avLst/>
          </a:prstGeom>
        </p:spPr>
      </p:pic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42ADF56-882C-B0E0-3DF7-18D3984BF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1" y="1952696"/>
            <a:ext cx="6497443" cy="29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3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C3ABB2-DDCC-1DEE-FBBE-9497E9CAA8B5}"/>
              </a:ext>
            </a:extLst>
          </p:cNvPr>
          <p:cNvSpPr txBox="1"/>
          <p:nvPr/>
        </p:nvSpPr>
        <p:spPr>
          <a:xfrm>
            <a:off x="-1" y="-1"/>
            <a:ext cx="30498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벤치마킹 사이트</a:t>
            </a:r>
            <a:endParaRPr lang="ko-KR" altLang="en-US" sz="2400" dirty="0">
              <a:ea typeface="+mn-lt"/>
              <a:cs typeface="+mn-lt"/>
            </a:endParaRPr>
          </a:p>
        </p:txBody>
      </p:sp>
      <p:pic>
        <p:nvPicPr>
          <p:cNvPr id="12" name="그림 13">
            <a:extLst>
              <a:ext uri="{FF2B5EF4-FFF2-40B4-BE49-F238E27FC236}">
                <a16:creationId xmlns:a16="http://schemas.microsoft.com/office/drawing/2014/main" id="{E7413687-CEDB-DA6A-7FB9-4D0E84DD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781" y="2115747"/>
            <a:ext cx="2781300" cy="2171700"/>
          </a:xfrm>
          <a:prstGeom prst="rect">
            <a:avLst/>
          </a:prstGeom>
        </p:spPr>
      </p:pic>
      <p:pic>
        <p:nvPicPr>
          <p:cNvPr id="14" name="그림 15">
            <a:extLst>
              <a:ext uri="{FF2B5EF4-FFF2-40B4-BE49-F238E27FC236}">
                <a16:creationId xmlns:a16="http://schemas.microsoft.com/office/drawing/2014/main" id="{4FAB5877-B162-A9AC-0045-DA85E706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71" y="2152805"/>
            <a:ext cx="2781300" cy="2095500"/>
          </a:xfrm>
          <a:prstGeom prst="rect">
            <a:avLst/>
          </a:prstGeom>
        </p:spPr>
      </p:pic>
      <p:pic>
        <p:nvPicPr>
          <p:cNvPr id="16" name="그림 17">
            <a:extLst>
              <a:ext uri="{FF2B5EF4-FFF2-40B4-BE49-F238E27FC236}">
                <a16:creationId xmlns:a16="http://schemas.microsoft.com/office/drawing/2014/main" id="{90B3D89F-19A7-E4B2-C89D-A95353674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42" y="2159000"/>
            <a:ext cx="2762250" cy="2095500"/>
          </a:xfrm>
          <a:prstGeom prst="rect">
            <a:avLst/>
          </a:prstGeom>
        </p:spPr>
      </p:pic>
      <p:pic>
        <p:nvPicPr>
          <p:cNvPr id="18" name="그림 19">
            <a:extLst>
              <a:ext uri="{FF2B5EF4-FFF2-40B4-BE49-F238E27FC236}">
                <a16:creationId xmlns:a16="http://schemas.microsoft.com/office/drawing/2014/main" id="{D0B5D695-CAA7-0ACC-5F46-426F6E7AF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65" y="4466166"/>
            <a:ext cx="1085850" cy="371475"/>
          </a:xfrm>
          <a:prstGeom prst="rect">
            <a:avLst/>
          </a:prstGeom>
        </p:spPr>
      </p:pic>
      <p:pic>
        <p:nvPicPr>
          <p:cNvPr id="20" name="그림 21">
            <a:extLst>
              <a:ext uri="{FF2B5EF4-FFF2-40B4-BE49-F238E27FC236}">
                <a16:creationId xmlns:a16="http://schemas.microsoft.com/office/drawing/2014/main" id="{1C667335-39FB-A81C-AEA7-2A0FCBF75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7833" y="4475848"/>
            <a:ext cx="1323975" cy="361950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3445E3D1-87EA-FB70-C9C0-135ABC37F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859" y="4468777"/>
            <a:ext cx="1085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6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959350-E1D1-B6FA-A2DB-1DC397845ACC}"/>
              </a:ext>
            </a:extLst>
          </p:cNvPr>
          <p:cNvSpPr txBox="1"/>
          <p:nvPr/>
        </p:nvSpPr>
        <p:spPr>
          <a:xfrm>
            <a:off x="-1" y="-1"/>
            <a:ext cx="58007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 명세 </a:t>
            </a:r>
            <a:r>
              <a:rPr lang="en-US" altLang="ko-KR" sz="2400" b="1" dirty="0">
                <a:ea typeface="+mn-lt"/>
                <a:cs typeface="+mn-lt"/>
              </a:rPr>
              <a:t>-</a:t>
            </a:r>
            <a:r>
              <a:rPr lang="ko-KR" altLang="en-US" sz="2400" b="1" dirty="0">
                <a:ea typeface="+mn-lt"/>
                <a:cs typeface="+mn-lt"/>
              </a:rPr>
              <a:t> 메인 페이지 </a:t>
            </a:r>
            <a:r>
              <a:rPr lang="en-US" altLang="ko-KR" sz="2400" b="1" dirty="0">
                <a:ea typeface="+mn-lt"/>
                <a:cs typeface="+mn-lt"/>
              </a:rPr>
              <a:t>(</a:t>
            </a:r>
            <a:r>
              <a:rPr lang="ko-KR" altLang="en-US" sz="2400" b="1" dirty="0">
                <a:ea typeface="+mn-lt"/>
                <a:cs typeface="+mn-lt"/>
              </a:rPr>
              <a:t>김유진</a:t>
            </a:r>
            <a:r>
              <a:rPr lang="en-US" altLang="ko-KR" sz="2400" b="1" dirty="0">
                <a:ea typeface="+mn-lt"/>
                <a:cs typeface="+mn-lt"/>
              </a:rPr>
              <a:t>)</a:t>
            </a:r>
            <a:endParaRPr lang="ko-KR" altLang="en-US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4F073E-562F-5019-3433-9E74DAF9B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43545"/>
              </p:ext>
            </p:extLst>
          </p:nvPr>
        </p:nvGraphicFramePr>
        <p:xfrm>
          <a:off x="545630" y="517407"/>
          <a:ext cx="11101679" cy="582355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9078">
                  <a:extLst>
                    <a:ext uri="{9D8B030D-6E8A-4147-A177-3AD203B41FA5}">
                      <a16:colId xmlns:a16="http://schemas.microsoft.com/office/drawing/2014/main" val="467973863"/>
                    </a:ext>
                  </a:extLst>
                </a:gridCol>
                <a:gridCol w="1307629">
                  <a:extLst>
                    <a:ext uri="{9D8B030D-6E8A-4147-A177-3AD203B41FA5}">
                      <a16:colId xmlns:a16="http://schemas.microsoft.com/office/drawing/2014/main" val="2573204257"/>
                    </a:ext>
                  </a:extLst>
                </a:gridCol>
                <a:gridCol w="2287448">
                  <a:extLst>
                    <a:ext uri="{9D8B030D-6E8A-4147-A177-3AD203B41FA5}">
                      <a16:colId xmlns:a16="http://schemas.microsoft.com/office/drawing/2014/main" val="3434235364"/>
                    </a:ext>
                  </a:extLst>
                </a:gridCol>
                <a:gridCol w="5145851">
                  <a:extLst>
                    <a:ext uri="{9D8B030D-6E8A-4147-A177-3AD203B41FA5}">
                      <a16:colId xmlns:a16="http://schemas.microsoft.com/office/drawing/2014/main" val="2839467405"/>
                    </a:ext>
                  </a:extLst>
                </a:gridCol>
                <a:gridCol w="1051673">
                  <a:extLst>
                    <a:ext uri="{9D8B030D-6E8A-4147-A177-3AD203B41FA5}">
                      <a16:colId xmlns:a16="http://schemas.microsoft.com/office/drawing/2014/main" val="2370993930"/>
                    </a:ext>
                  </a:extLst>
                </a:gridCol>
              </a:tblGrid>
              <a:tr h="50809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페이지 기능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세부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기능 설명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우선순위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109379"/>
                  </a:ext>
                </a:extLst>
              </a:tr>
              <a:tr h="1201843">
                <a:tc rowSpan="4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메인</a:t>
                      </a:r>
                      <a:endParaRPr lang="ko-KR" altLang="en-US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상단 메뉴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로그인 페이지 </a:t>
                      </a:r>
                      <a:endParaRPr lang="ko-KR" altLang="en-US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회원가입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로그인 여부에 따른 로그인 페이지로 이동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회원 가입 클릭 시  회원가입 페이지로 이동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7216"/>
                  </a:ext>
                </a:extLst>
              </a:tr>
              <a:tr h="13093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상단 카테고리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쇼핑 홈 </a:t>
                      </a:r>
                      <a:r>
                        <a:rPr lang="en-US" altLang="ko-KR" sz="1000" dirty="0">
                          <a:effectLst/>
                        </a:rPr>
                        <a:t>,</a:t>
                      </a:r>
                      <a:r>
                        <a:rPr lang="ko-KR" altLang="en-US" sz="1000" dirty="0">
                          <a:effectLst/>
                        </a:rPr>
                        <a:t>이벤트</a:t>
                      </a:r>
                      <a:endParaRPr lang="ko-KR" altLang="en-US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ko-KR" altLang="en-US" sz="1000" dirty="0">
                          <a:effectLst/>
                        </a:rPr>
                        <a:t>마이페이지</a:t>
                      </a:r>
                      <a:r>
                        <a:rPr lang="en-US" altLang="ko-KR" sz="1000" dirty="0">
                          <a:effectLst/>
                        </a:rPr>
                        <a:t>)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쇼핑 홈 클릭 시 쇼핑 홈페이지로 이동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검색창에 제품을 검색하면 제품 결과를 보여줌 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이벤트를 최신순으로 출력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이벤트를 클릭 시 이벤트 상세보기 페이지 이동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92112"/>
                  </a:ext>
                </a:extLst>
              </a:tr>
              <a:tr h="1407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중단 카테고리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캠핑용품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먹거리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캠핑용품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먹거리를 구매한 횟수가 많은 순으로 인기상품을 출력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인기상품 리스트에 있는 캠핑 용품을 클릭 시 해당 캠핑용품 상세보기 페이지 이동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인기상품 리스트에 있는 먹거리를 클릭 시 해당 캠핑용품 상세보기 페이지 이동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52710"/>
                  </a:ext>
                </a:extLst>
              </a:tr>
              <a:tr h="1397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베스트 리뷰 </a:t>
                      </a:r>
                      <a:endParaRPr lang="ko-KR" altLang="en-US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리뷰를 최신 순으로 출력</a:t>
                      </a:r>
                      <a:endParaRPr lang="ko-KR" altLang="en-US" dirty="0">
                        <a:effectLst/>
                      </a:endParaRPr>
                    </a:p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리뷰 클릭 시 해당 리뷰 상세보기 페이지 이동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중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323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130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8348BA-421C-6623-BDCC-5107D792B4D9}"/>
              </a:ext>
            </a:extLst>
          </p:cNvPr>
          <p:cNvSpPr txBox="1"/>
          <p:nvPr/>
        </p:nvSpPr>
        <p:spPr>
          <a:xfrm>
            <a:off x="-1" y="-1"/>
            <a:ext cx="5715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 분석 </a:t>
            </a:r>
            <a:r>
              <a:rPr lang="en-US" altLang="ko-KR" sz="2400" b="1" dirty="0">
                <a:ea typeface="+mn-lt"/>
                <a:cs typeface="+mn-lt"/>
              </a:rPr>
              <a:t>-</a:t>
            </a:r>
            <a:r>
              <a:rPr lang="ko-KR" altLang="en-US" sz="2400" b="1" dirty="0">
                <a:ea typeface="+mn-lt"/>
                <a:cs typeface="+mn-lt"/>
              </a:rPr>
              <a:t> 메인 페이지 </a:t>
            </a:r>
            <a:r>
              <a:rPr lang="en-US" altLang="ko-KR" sz="2400" b="1" dirty="0">
                <a:ea typeface="+mn-lt"/>
                <a:cs typeface="+mn-lt"/>
              </a:rPr>
              <a:t>(</a:t>
            </a:r>
            <a:r>
              <a:rPr lang="ko-KR" altLang="en-US" sz="2400" b="1" dirty="0">
                <a:ea typeface="+mn-lt"/>
                <a:cs typeface="+mn-lt"/>
              </a:rPr>
              <a:t>김유진</a:t>
            </a:r>
            <a:r>
              <a:rPr lang="en-US" altLang="ko-KR" sz="2400" b="1" dirty="0">
                <a:ea typeface="+mn-lt"/>
                <a:cs typeface="+mn-lt"/>
              </a:rPr>
              <a:t>)</a:t>
            </a:r>
            <a:endParaRPr lang="ko-KR" altLang="en-US" sz="2400" dirty="0"/>
          </a:p>
        </p:txBody>
      </p:sp>
      <p:pic>
        <p:nvPicPr>
          <p:cNvPr id="8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CD4D81-67DB-8DD5-C602-D66690CE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39" y="1911176"/>
            <a:ext cx="5904088" cy="1510269"/>
          </a:xfrm>
          <a:prstGeom prst="rect">
            <a:avLst/>
          </a:prstGeom>
        </p:spPr>
      </p:pic>
      <p:pic>
        <p:nvPicPr>
          <p:cNvPr id="10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44F8B48-7699-B72F-F67C-E8C6F5792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44" y="3911271"/>
            <a:ext cx="9853822" cy="8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9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8348BA-421C-6623-BDCC-5107D792B4D9}"/>
              </a:ext>
            </a:extLst>
          </p:cNvPr>
          <p:cNvSpPr txBox="1"/>
          <p:nvPr/>
        </p:nvSpPr>
        <p:spPr>
          <a:xfrm>
            <a:off x="-1" y="-1"/>
            <a:ext cx="57152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 분석 </a:t>
            </a:r>
            <a:r>
              <a:rPr lang="en-US" altLang="ko-KR" sz="2400" b="1" dirty="0">
                <a:ea typeface="+mn-lt"/>
                <a:cs typeface="+mn-lt"/>
              </a:rPr>
              <a:t>-</a:t>
            </a:r>
            <a:r>
              <a:rPr lang="ko-KR" altLang="en-US" sz="2400" b="1" dirty="0">
                <a:ea typeface="+mn-lt"/>
                <a:cs typeface="+mn-lt"/>
              </a:rPr>
              <a:t> 메인 페이지 </a:t>
            </a:r>
            <a:r>
              <a:rPr lang="en-US" altLang="ko-KR" sz="2400" b="1" dirty="0">
                <a:ea typeface="+mn-lt"/>
                <a:cs typeface="+mn-lt"/>
              </a:rPr>
              <a:t>(</a:t>
            </a:r>
            <a:r>
              <a:rPr lang="ko-KR" altLang="en-US" sz="2400" b="1" dirty="0">
                <a:ea typeface="+mn-lt"/>
                <a:cs typeface="+mn-lt"/>
              </a:rPr>
              <a:t>김유진</a:t>
            </a:r>
            <a:r>
              <a:rPr lang="en-US" altLang="ko-KR" sz="2400" b="1" dirty="0">
                <a:ea typeface="+mn-lt"/>
                <a:cs typeface="+mn-lt"/>
              </a:rPr>
              <a:t>)</a:t>
            </a:r>
            <a:endParaRPr lang="ko-KR" altLang="en-US" sz="2400" dirty="0"/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91C7181A-1B0C-CC6D-0DC3-D6046AF9D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59" y="647923"/>
            <a:ext cx="8096015" cy="2805785"/>
          </a:xfrm>
          <a:prstGeom prst="rect">
            <a:avLst/>
          </a:prstGeom>
        </p:spPr>
      </p:pic>
      <p:pic>
        <p:nvPicPr>
          <p:cNvPr id="4" name="그림 4" descr="텍스트, 텐트, 옥외설치물이(가) 표시된 사진&#10;&#10;자동 생성된 설명">
            <a:extLst>
              <a:ext uri="{FF2B5EF4-FFF2-40B4-BE49-F238E27FC236}">
                <a16:creationId xmlns:a16="http://schemas.microsoft.com/office/drawing/2014/main" id="{2FBC8D4B-CAE3-1ABE-DFE5-B3F0E7CB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289" y="3447210"/>
            <a:ext cx="8058385" cy="317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8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726B3D-2764-1BA7-8B32-E568356338A6}"/>
              </a:ext>
            </a:extLst>
          </p:cNvPr>
          <p:cNvSpPr txBox="1"/>
          <p:nvPr/>
        </p:nvSpPr>
        <p:spPr>
          <a:xfrm>
            <a:off x="-1" y="-1"/>
            <a:ext cx="57623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 분석 </a:t>
            </a:r>
            <a:r>
              <a:rPr lang="en-US" altLang="ko-KR" sz="2400" b="1" dirty="0">
                <a:ea typeface="+mn-lt"/>
                <a:cs typeface="+mn-lt"/>
              </a:rPr>
              <a:t>-</a:t>
            </a:r>
            <a:r>
              <a:rPr lang="ko-KR" altLang="en-US" sz="2400" b="1" dirty="0">
                <a:ea typeface="+mn-lt"/>
                <a:cs typeface="+mn-lt"/>
              </a:rPr>
              <a:t> 메인 페이지 </a:t>
            </a:r>
            <a:r>
              <a:rPr lang="en-US" altLang="ko-KR" sz="2400" b="1" dirty="0">
                <a:ea typeface="+mn-lt"/>
                <a:cs typeface="+mn-lt"/>
              </a:rPr>
              <a:t>(</a:t>
            </a:r>
            <a:r>
              <a:rPr lang="ko-KR" altLang="en-US" sz="2400" b="1" dirty="0">
                <a:ea typeface="+mn-lt"/>
                <a:cs typeface="+mn-lt"/>
              </a:rPr>
              <a:t>김유진</a:t>
            </a:r>
            <a:r>
              <a:rPr lang="en-US" altLang="ko-KR" sz="2400" b="1" dirty="0">
                <a:ea typeface="+mn-lt"/>
                <a:cs typeface="+mn-lt"/>
              </a:rPr>
              <a:t>)</a:t>
            </a:r>
            <a:endParaRPr lang="ko-KR" altLang="en-US" sz="2400" dirty="0"/>
          </a:p>
        </p:txBody>
      </p:sp>
      <p:pic>
        <p:nvPicPr>
          <p:cNvPr id="6" name="그림 6" descr="텍스트, 그릇, 스크린샷이(가) 표시된 사진&#10;&#10;자동 생성된 설명">
            <a:extLst>
              <a:ext uri="{FF2B5EF4-FFF2-40B4-BE49-F238E27FC236}">
                <a16:creationId xmlns:a16="http://schemas.microsoft.com/office/drawing/2014/main" id="{9012D061-AA9B-92DC-C623-F14C9A43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49" y="1093023"/>
            <a:ext cx="4705350" cy="4686300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2121C3B-3B6C-2794-0538-8A809A74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58" y="1085380"/>
            <a:ext cx="51625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3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959350-E1D1-B6FA-A2DB-1DC397845ACC}"/>
              </a:ext>
            </a:extLst>
          </p:cNvPr>
          <p:cNvSpPr txBox="1"/>
          <p:nvPr/>
        </p:nvSpPr>
        <p:spPr>
          <a:xfrm>
            <a:off x="-1" y="-1"/>
            <a:ext cx="69202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 명세 </a:t>
            </a:r>
            <a:r>
              <a:rPr lang="en-US" altLang="ko-KR" sz="2400" b="1" dirty="0">
                <a:ea typeface="+mn-lt"/>
                <a:cs typeface="+mn-lt"/>
              </a:rPr>
              <a:t>-</a:t>
            </a:r>
            <a:r>
              <a:rPr lang="ko-KR" altLang="en-US" sz="2400" b="1" dirty="0">
                <a:ea typeface="+mn-lt"/>
                <a:cs typeface="+mn-lt"/>
              </a:rPr>
              <a:t> 로그인 및 회원가입 </a:t>
            </a:r>
            <a:r>
              <a:rPr lang="en-US" altLang="ko-KR" sz="2400" b="1" dirty="0">
                <a:ea typeface="+mn-lt"/>
                <a:cs typeface="+mn-lt"/>
              </a:rPr>
              <a:t>(</a:t>
            </a:r>
            <a:r>
              <a:rPr lang="ko-KR" altLang="en-US" sz="2400" b="1" dirty="0">
                <a:ea typeface="+mn-lt"/>
                <a:cs typeface="+mn-lt"/>
              </a:rPr>
              <a:t>김유진</a:t>
            </a:r>
            <a:r>
              <a:rPr lang="en-US" altLang="ko-KR" sz="2400" b="1" dirty="0">
                <a:ea typeface="+mn-lt"/>
                <a:cs typeface="+mn-lt"/>
              </a:rPr>
              <a:t>)</a:t>
            </a:r>
            <a:endParaRPr lang="ko-KR" altLang="en-US" sz="24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E4F073E-562F-5019-3433-9E74DAF9B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124804"/>
              </p:ext>
            </p:extLst>
          </p:nvPr>
        </p:nvGraphicFramePr>
        <p:xfrm>
          <a:off x="545630" y="517407"/>
          <a:ext cx="11101679" cy="582549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9078">
                  <a:extLst>
                    <a:ext uri="{9D8B030D-6E8A-4147-A177-3AD203B41FA5}">
                      <a16:colId xmlns:a16="http://schemas.microsoft.com/office/drawing/2014/main" val="467973863"/>
                    </a:ext>
                  </a:extLst>
                </a:gridCol>
                <a:gridCol w="1307629">
                  <a:extLst>
                    <a:ext uri="{9D8B030D-6E8A-4147-A177-3AD203B41FA5}">
                      <a16:colId xmlns:a16="http://schemas.microsoft.com/office/drawing/2014/main" val="2573204257"/>
                    </a:ext>
                  </a:extLst>
                </a:gridCol>
                <a:gridCol w="2287448">
                  <a:extLst>
                    <a:ext uri="{9D8B030D-6E8A-4147-A177-3AD203B41FA5}">
                      <a16:colId xmlns:a16="http://schemas.microsoft.com/office/drawing/2014/main" val="3434235364"/>
                    </a:ext>
                  </a:extLst>
                </a:gridCol>
                <a:gridCol w="5145851">
                  <a:extLst>
                    <a:ext uri="{9D8B030D-6E8A-4147-A177-3AD203B41FA5}">
                      <a16:colId xmlns:a16="http://schemas.microsoft.com/office/drawing/2014/main" val="2839467405"/>
                    </a:ext>
                  </a:extLst>
                </a:gridCol>
                <a:gridCol w="1051673">
                  <a:extLst>
                    <a:ext uri="{9D8B030D-6E8A-4147-A177-3AD203B41FA5}">
                      <a16:colId xmlns:a16="http://schemas.microsoft.com/office/drawing/2014/main" val="2370993930"/>
                    </a:ext>
                  </a:extLst>
                </a:gridCol>
              </a:tblGrid>
              <a:tr h="50809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페이지 기능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세부 페이지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기능 설명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effectLst/>
                        </a:rPr>
                        <a:t>우선순위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109379"/>
                  </a:ext>
                </a:extLst>
              </a:tr>
              <a:tr h="250902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로그인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effectLst/>
                        </a:rPr>
                        <a:t>로그인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로그인 페이지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아이디와 비밀번호를 입력해 로그인 과정 진행</a:t>
                      </a:r>
                    </a:p>
                    <a:p>
                      <a:pPr marL="255270" lvl="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회원이 아닐 시 회원가입 페이지로 이동할 수 있는 링크 제공</a:t>
                      </a:r>
                    </a:p>
                    <a:p>
                      <a:pPr marL="255270" lvl="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비밀번호를 잊어버렸을 경우 비밀번호 찾기 페이지로 이동할 수 있는 버튼 제공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77216"/>
                  </a:ext>
                </a:extLst>
              </a:tr>
              <a:tr h="2808373">
                <a:tc>
                  <a:txBody>
                    <a:bodyPr/>
                    <a:lstStyle/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effectLst/>
                        </a:rPr>
                        <a:t>회원가입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000" dirty="0">
                          <a:effectLst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회원가입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527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이름, 닉네임, 이메일, 비밀번호를 입력하고 회원가입 과정 진행</a:t>
                      </a:r>
                    </a:p>
                    <a:p>
                      <a:pPr marL="255270" lvl="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닉네임과 이메일은 중복될 수 없음</a:t>
                      </a:r>
                    </a:p>
                    <a:p>
                      <a:pPr marL="255270" lvl="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닉네임. 이메일, 비밀번호는 정해진 정규표현식에 부합해야 함</a:t>
                      </a:r>
                    </a:p>
                    <a:p>
                      <a:pPr marL="255270" lvl="0" indent="-25527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en-US" sz="1000" dirty="0">
                          <a:effectLst/>
                        </a:rPr>
                        <a:t>비밀번호는 비밀번호 확인과 서로 일치해야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52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03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726B3D-2764-1BA7-8B32-E568356338A6}"/>
              </a:ext>
            </a:extLst>
          </p:cNvPr>
          <p:cNvSpPr txBox="1"/>
          <p:nvPr/>
        </p:nvSpPr>
        <p:spPr>
          <a:xfrm>
            <a:off x="-1" y="-1"/>
            <a:ext cx="57623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+mn-lt"/>
                <a:cs typeface="+mn-lt"/>
              </a:rPr>
              <a:t>요구사항 분석 </a:t>
            </a:r>
            <a:r>
              <a:rPr lang="en-US" altLang="ko-KR" sz="2400" b="1" dirty="0">
                <a:ea typeface="+mn-lt"/>
                <a:cs typeface="+mn-lt"/>
              </a:rPr>
              <a:t>-</a:t>
            </a:r>
            <a:r>
              <a:rPr lang="ko-KR" altLang="en-US" sz="2400" b="1" dirty="0">
                <a:ea typeface="+mn-lt"/>
                <a:cs typeface="+mn-lt"/>
              </a:rPr>
              <a:t> 메인 페이지 </a:t>
            </a:r>
            <a:r>
              <a:rPr lang="en-US" altLang="ko-KR" sz="2400" b="1" dirty="0">
                <a:ea typeface="+mn-lt"/>
                <a:cs typeface="+mn-lt"/>
              </a:rPr>
              <a:t>(</a:t>
            </a:r>
            <a:r>
              <a:rPr lang="ko-KR" altLang="en-US" sz="2400" b="1" dirty="0">
                <a:ea typeface="+mn-lt"/>
                <a:cs typeface="+mn-lt"/>
              </a:rPr>
              <a:t>김유진</a:t>
            </a:r>
            <a:r>
              <a:rPr lang="en-US" altLang="ko-KR" sz="2400" b="1" dirty="0">
                <a:ea typeface="+mn-lt"/>
                <a:cs typeface="+mn-lt"/>
              </a:rPr>
              <a:t>)</a:t>
            </a:r>
            <a:endParaRPr lang="ko-KR" altLang="en-US" sz="2400" dirty="0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F465C77-0A8F-9B71-BD9B-01CE313C9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45" y="1138373"/>
            <a:ext cx="4831644" cy="4581254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999F202-0692-3643-0327-02EC3FDD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251" y="797462"/>
            <a:ext cx="5057422" cy="4247074"/>
          </a:xfrm>
          <a:prstGeom prst="rect">
            <a:avLst/>
          </a:prstGeom>
        </p:spPr>
      </p:pic>
      <p:pic>
        <p:nvPicPr>
          <p:cNvPr id="4" name="그림 7">
            <a:extLst>
              <a:ext uri="{FF2B5EF4-FFF2-40B4-BE49-F238E27FC236}">
                <a16:creationId xmlns:a16="http://schemas.microsoft.com/office/drawing/2014/main" id="{E69871D6-8B01-7EA3-0773-F92845B57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51" y="5119375"/>
            <a:ext cx="5057422" cy="95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4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1281</Words>
  <Application>Microsoft Office PowerPoint</Application>
  <PresentationFormat>와이드스크린</PresentationFormat>
  <Paragraphs>281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나눔고딕</vt:lpstr>
      <vt:lpstr>Arial</vt:lpstr>
      <vt:lpstr>Calibri</vt:lpstr>
      <vt:lpstr>Calibri Light</vt:lpstr>
      <vt:lpstr>Corbel</vt:lpstr>
      <vt:lpstr>Wingdings</vt:lpstr>
      <vt:lpstr>Wingdings 2</vt:lpstr>
      <vt:lpstr>Office Theme</vt:lpstr>
      <vt:lpstr>Frame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송혜린</cp:lastModifiedBy>
  <cp:revision>773</cp:revision>
  <dcterms:created xsi:type="dcterms:W3CDTF">2022-12-18T13:13:43Z</dcterms:created>
  <dcterms:modified xsi:type="dcterms:W3CDTF">2022-12-19T13:24:46Z</dcterms:modified>
</cp:coreProperties>
</file>